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423" r:id="rId3"/>
    <p:sldId id="260" r:id="rId4"/>
    <p:sldId id="261" r:id="rId5"/>
    <p:sldId id="262" r:id="rId6"/>
    <p:sldId id="437" r:id="rId7"/>
    <p:sldId id="438" r:id="rId8"/>
    <p:sldId id="439" r:id="rId9"/>
    <p:sldId id="440" r:id="rId10"/>
    <p:sldId id="441" r:id="rId11"/>
    <p:sldId id="320" r:id="rId12"/>
    <p:sldId id="442" r:id="rId13"/>
    <p:sldId id="443" r:id="rId14"/>
    <p:sldId id="444" r:id="rId15"/>
    <p:sldId id="445" r:id="rId16"/>
    <p:sldId id="446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258" r:id="rId35"/>
    <p:sldId id="259" r:id="rId36"/>
    <p:sldId id="417" r:id="rId37"/>
    <p:sldId id="418" r:id="rId38"/>
    <p:sldId id="419" r:id="rId39"/>
    <p:sldId id="420" r:id="rId40"/>
    <p:sldId id="421" r:id="rId41"/>
    <p:sldId id="422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6" r:id="rId52"/>
    <p:sldId id="435" r:id="rId53"/>
    <p:sldId id="326" r:id="rId54"/>
    <p:sldId id="327" r:id="rId55"/>
    <p:sldId id="328" r:id="rId56"/>
    <p:sldId id="329" r:id="rId57"/>
    <p:sldId id="389" r:id="rId58"/>
    <p:sldId id="390" r:id="rId59"/>
    <p:sldId id="391" r:id="rId60"/>
    <p:sldId id="392" r:id="rId61"/>
    <p:sldId id="393" r:id="rId62"/>
    <p:sldId id="394" r:id="rId63"/>
    <p:sldId id="395" r:id="rId64"/>
    <p:sldId id="330" r:id="rId6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AC1629-3961-CE9D-2AEF-059DF8A222B0}" name="Olha Volyk" initials="OV" userId="S::Volyk.o@rabota.ua::ea4aaf5e-64bd-46d8-a195-1f0197d05b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3"/>
    <p:restoredTop sz="94669"/>
  </p:normalViewPr>
  <p:slideViewPr>
    <p:cSldViewPr snapToGrid="0" showGuides="1">
      <p:cViewPr varScale="1">
        <p:scale>
          <a:sx n="78" d="100"/>
          <a:sy n="78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D33A-01DD-8F48-AC1A-96301B01DE27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A1CB8-A9E0-964F-AF31-2FD3D1733534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606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1CB8-A9E0-964F-AF31-2FD3D1733534}" type="slidenum">
              <a:rPr kumimoji="0" lang="ru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8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A1CB8-A9E0-964F-AF31-2FD3D1733534}" type="slidenum">
              <a:rPr lang="ru-UA" smtClean="0"/>
              <a:t>17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364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322 </a:t>
            </a:r>
            <a:r>
              <a:rPr lang="uk-UA" dirty="0"/>
              <a:t>ветерани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A1CB8-A9E0-964F-AF31-2FD3D1733534}" type="slidenum">
              <a:rPr lang="ru-UA" smtClean="0"/>
              <a:t>42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759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4F580-91A0-D0E9-5671-6D1D00831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F00E7-F178-B0D1-B863-14F54E4C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899F91-7EE1-F95D-B634-6FA4C85A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A19FC5-6D0B-7D3D-19C9-C16D4005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629060-59F1-CE26-03EC-9BDFBE9D7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968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15716-0415-04EB-D441-A7CBFE87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30194-5154-53C2-E711-A2873E0B1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932CF-BCF4-AC6C-A96D-AD9C946F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73ED6D-AA4E-AABB-4591-50169333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E7FE5-0154-5DE3-E9F8-CF7A21D3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55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DD40D0-0C55-1630-B7E6-01F0087C6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7C6942-B0EE-D3BE-EF21-F2744E30C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786207-B680-6607-2CCC-DE8D4A89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963017-9116-52F8-1146-3022A0FC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64851-36D9-8C1F-1A3F-E61DD4EE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413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318D-391A-2261-9C54-ACBC912B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529B9D-4838-E1CD-D966-8E029DD54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326D1-CFF5-72A6-9DCA-C9B8A10B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DC0269-A8C9-0778-EDC3-7E034E5A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30671-2D58-F64A-877A-3079623C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467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1DB70-2BF2-75AC-1DEB-83790949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8DA416-A08C-4F69-2EFD-C3B64545C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C382E0-1923-54E1-0BE2-0FA49F42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6B0220-4D18-8E31-D49F-CAE6D53B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5E3851-184E-7DEA-6D9A-73D81C09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25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AA9EA-662B-68DC-3786-8F788C37E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BD1C63-B5A2-8800-95A9-7326407FC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EC517C-BE4D-9F30-ED98-18F4379E7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FEC112-AD56-D1C4-BC5E-85990544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ED303-71DB-B4F2-A9CF-851773BD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C080E9-3A68-59AF-895E-797707EB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812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25A93-162D-DA1F-F39F-16600599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601BF-CD5A-9E95-7379-05ED9A5E7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5B437C-20E4-A0D5-F8CA-24B9AF4ED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227E8C-D042-31C2-3980-0ABCCF2C5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E4AF27-3EE6-CE3E-F586-E794E6681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18308F-C526-D080-A101-9C1A73F5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D8D6D8-2183-2BC4-F418-8C999E1F9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72B620-163F-BD27-4084-523A2436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79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0EEA1-A932-B283-A478-8DD1E81B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D51379-1F1F-5090-03AE-1C131BD87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C71573-4B7D-1708-00DB-3C715D15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81D34-7A62-3BCA-019E-8A903A11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623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EB9B857-04E9-3F81-9AED-53FB2A85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49DA41-DF2C-A776-0128-6CA537F8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02213A-C222-7899-4ADB-F00606A1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18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0F714-22BD-E1D4-D382-C6DE031A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F1A-4775-BD60-17D7-C7637FCAA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710808-D3A6-F31F-809D-7756925A8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C14BE4-D824-D120-016C-65D5E754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C0D1B9-5533-A450-54E9-CBCD06A6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CF9A7D-4239-4853-9C9E-11277A48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602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79BBD-1E75-A0EB-806A-4CF25458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386ED3-D92B-C642-80A8-C7A4EF4E3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841AD3-9976-1A6B-67F7-BD7DDA31B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0F5B06-E074-698F-97CD-04E20C7A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8AC6B1-4454-9B03-30BF-A6451A1B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F300FE-0735-1A08-24B2-1A1A75C2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627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7E1FE-D173-3069-35BE-C871C535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3F32BF-27AF-34C6-ED5A-9500D5605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CAEE2A-61D8-6DFA-7868-350D7844A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5798A1-A593-7D4C-93A7-1E6627F8DF02}" type="datetimeFigureOut">
              <a:rPr lang="ru-UA" smtClean="0"/>
              <a:t>11/05/2025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D5334-CBC5-527E-3069-99C2FBB03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E9B987-7666-CE19-A95C-B0375DC86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57EC15-8DD6-4B4B-B9CF-0958D25F0692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574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297F9D9-4DF7-4A62-EDE4-8281FE6E1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3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0712A6-3C18-C229-2420-C923548FA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21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7F0D28-E3E7-8114-374D-6288321F3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3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6FA73E-461F-F1AA-DBDF-E775077F9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707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2BBD83-796F-5BFF-59CC-EF2C4FA86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49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4E788-C284-4EA1-6BA5-56DE020E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53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1D40B3-0469-D5AE-6FBE-2538BCA6C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916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0D638-2841-2BE8-C761-E1B8CD61A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15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B916F6-5F19-6A23-305F-D2A6E9BC2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12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76035D-C072-3557-66A8-096BC174A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566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51B716-31B7-C539-7D9C-A1DD69D0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27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983CEE-1ABD-16B0-B8D1-7A69EFD2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6" t="1067" b="170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31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CE78F-FD66-0F87-7900-55CA6BD4C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192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78323-F8AD-60D4-9DD1-646FEA611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173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5DDD4-5A15-C136-16B4-CC3ED2EEF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4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1C00FC-05D0-72A5-AA15-1007CDBB8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285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9AB31-4331-A848-48A8-81C5DCBB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119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A73A8-234D-B56B-6FF3-309B6A6A0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938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36A73-5CBD-8D33-0F57-D5647C3EE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152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74EE7F-0501-3E53-424A-E9BF14B0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9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648F3-BCD3-CA84-99E2-C29F29BA7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731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9DE18C-39C7-58D2-02DA-C6371C34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94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4DC703-0486-7827-0285-F9D0D9C0E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495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91711-B78A-D8E7-390C-86F7B9CEF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724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2296F4-5F57-C389-B2AF-167626631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507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E1A88-D72A-9A66-CD7B-38CA93625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738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0E2AE-7E0F-B853-AC64-9024F598C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044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8766C6-3E83-649A-90FE-923010953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879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19F55-DE2B-608F-969C-04AA9359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971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AB6D6-8AE7-8341-78B2-EB53A823F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940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2C9C35-C1DD-30E2-D707-D820953F0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207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54C67-D4BD-9988-4936-B36969199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14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BF90A3-8E9D-9BE9-CAF0-8C5C139F4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4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BFBE0E-EC47-31B6-C434-BD8C3A94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501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E5BAA-EB00-B445-3605-47646E4C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24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8319AC-9BC4-E7BE-DC54-3A27765CD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539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, человек, ноутбук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FA45982-35EB-532F-B199-27BD3C6EE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4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снимок экрана, Шрифт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9E4B860-9A98-435A-1974-75E3B74D6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18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F9A091A-28D0-AB60-527B-EBF900EED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9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6CB93-AFA0-6961-489B-C180C48B9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7149C6D-2855-01CF-67FD-6CAE7D04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38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1FBA1-27E7-25F3-1E44-4261AC3ED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C48AFF1-F159-818B-7AF9-00656FEC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91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2BA83-C82E-2A3C-BB28-BEFC763B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947E8D8-42C1-558E-03AB-C2A3EDA19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0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FB428-A246-6CED-D33E-42872F3E6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3E3FF2C-2DCE-42E3-E8FF-87A990B2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1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2DAC3-6A37-9BDD-6512-AB0DE7BDF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B3EADAA-35C7-E570-406B-FA10672E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8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6029B1-A587-4BE7-EA0A-8E4C6094F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072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295C6-6C49-735D-91A1-83F62E8DC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AC15FDB-3196-02A7-22DF-547B25B67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0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51207CA-74DC-257E-47E8-1867BA3E6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54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7D673-9DDB-2DAF-B010-62FFE0B6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A79F818-6FD3-E34A-887C-996E480BE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38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512883-47C4-F83A-1B04-760A82340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552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E2914-F025-956A-84BB-0D907D44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8825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4ED35-E6E7-FADB-49C0-B718FEC61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704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6DEF4-BE28-2EE9-1C8A-D1ED2AB40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6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12854-03C2-8DA0-D653-CF9B24DFE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2620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B0B3C-483F-A820-180A-7AA2FD2AA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977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AE561-13BD-F1E1-2A01-367EA4D49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6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4D4D11-5E38-E287-8ACD-D80167049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0979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730049-F121-5BE8-7A97-737DC4692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8128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DCAA3-9EB6-E3CB-D071-41F3516D4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77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FA6093-0A0A-BE75-AC5B-BECC9FA4C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4184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C2D576-7FE2-1AE8-24C0-4C2B4D50D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2982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91EFBE-4CE5-8B21-4D11-8F10EEAC2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09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656069-9DC9-9EB0-CE70-3A0DED2BB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050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карта, диаграмм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252CCB-7E1F-3056-7667-B26FCBAEA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0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112C62-EBE4-36DD-B5E8-EF48CA4B0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57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5</Words>
  <Application>Microsoft Office PowerPoint</Application>
  <PresentationFormat>Широкий екран</PresentationFormat>
  <Paragraphs>4</Paragraphs>
  <Slides>64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64</vt:i4>
      </vt:variant>
    </vt:vector>
  </HeadingPairs>
  <TitlesOfParts>
    <vt:vector size="68" baseType="lpstr">
      <vt:lpstr>Aptos</vt:lpstr>
      <vt:lpstr>Aptos Display</vt:lpstr>
      <vt:lpstr>Arial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Maksym Pereverziev</dc:creator>
  <cp:lastModifiedBy>Глащенков Володимир Олександрович</cp:lastModifiedBy>
  <cp:revision>12</cp:revision>
  <dcterms:created xsi:type="dcterms:W3CDTF">2025-07-16T17:17:11Z</dcterms:created>
  <dcterms:modified xsi:type="dcterms:W3CDTF">2025-11-05T13:03:03Z</dcterms:modified>
</cp:coreProperties>
</file>