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1" r:id="rId2"/>
    <p:sldId id="283" r:id="rId3"/>
    <p:sldId id="278" r:id="rId4"/>
    <p:sldId id="280" r:id="rId5"/>
    <p:sldId id="279" r:id="rId6"/>
    <p:sldId id="281" r:id="rId7"/>
    <p:sldId id="282" r:id="rId8"/>
    <p:sldId id="275" r:id="rId9"/>
    <p:sldId id="273" r:id="rId10"/>
    <p:sldId id="274" r:id="rId11"/>
    <p:sldId id="284" r:id="rId12"/>
    <p:sldId id="285" r:id="rId13"/>
    <p:sldId id="276" r:id="rId14"/>
  </p:sldIdLst>
  <p:sldSz cx="9144000" cy="5143500" type="screen16x9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49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1C"/>
    <a:srgbClr val="111111"/>
    <a:srgbClr val="F7931E"/>
    <a:srgbClr val="8C9092"/>
    <a:srgbClr val="7260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58850" autoAdjust="0"/>
  </p:normalViewPr>
  <p:slideViewPr>
    <p:cSldViewPr snapToGrid="0" showGuides="1">
      <p:cViewPr>
        <p:scale>
          <a:sx n="66" d="100"/>
          <a:sy n="66" d="100"/>
        </p:scale>
        <p:origin x="1915" y="211"/>
      </p:cViewPr>
      <p:guideLst>
        <p:guide orient="horz" pos="304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4" d="100"/>
          <a:sy n="54" d="100"/>
        </p:scale>
        <p:origin x="-289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!PPT\&#1055;&#1088;&#1086;&#1089;&#1091;&#1074;&#1072;&#1085;&#1085;&#1103;%20&#1085;&#1072;%20&#1089;&#1077;&#1084;&#1110;&#1085;&#1072;&#1088;&#1072;&#1093;\&#1050;&#1085;&#1080;&#1075;&#1072;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30-4B70-B90C-90EC975A9D9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30-4B70-B90C-90EC975A9D9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30-4B70-B90C-90EC975A9D9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7</c:v>
                </c:pt>
                <c:pt idx="1">
                  <c:v>6</c:v>
                </c:pt>
                <c:pt idx="2">
                  <c:v>5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430-4B70-B90C-90EC975A9D96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Рял 5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430-4B70-B90C-90EC975A9D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5319936"/>
        <c:axId val="84285632"/>
        <c:axId val="85996800"/>
      </c:bar3DChart>
      <c:catAx>
        <c:axId val="105319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4285632"/>
        <c:crosses val="autoZero"/>
        <c:auto val="1"/>
        <c:lblAlgn val="ctr"/>
        <c:lblOffset val="100"/>
        <c:noMultiLvlLbl val="0"/>
      </c:catAx>
      <c:valAx>
        <c:axId val="84285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5319936"/>
        <c:crosses val="autoZero"/>
        <c:crossBetween val="between"/>
      </c:valAx>
      <c:serAx>
        <c:axId val="85996800"/>
        <c:scaling>
          <c:orientation val="minMax"/>
        </c:scaling>
        <c:delete val="0"/>
        <c:axPos val="b"/>
        <c:majorTickMark val="out"/>
        <c:minorTickMark val="none"/>
        <c:tickLblPos val="nextTo"/>
        <c:crossAx val="84285632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3200" dirty="0"/>
              <a:t>Хвилі автоматизації</a:t>
            </a:r>
          </a:p>
        </c:rich>
      </c:tx>
      <c:layout>
        <c:manualLayout>
          <c:xMode val="edge"/>
          <c:yMode val="edge"/>
          <c:x val="8.1244940158511636E-3"/>
          <c:y val="0.166666666666666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>
        <c:manualLayout>
          <c:layoutTarget val="inner"/>
          <c:xMode val="edge"/>
          <c:yMode val="edge"/>
          <c:x val="0.50542383642721367"/>
          <c:y val="0.23189814814814816"/>
          <c:w val="0.48301540625716671"/>
          <c:h val="0.614984324876057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Програмне забезпечення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Лист1!$A$2:$A$23</c:f>
              <c:numCache>
                <c:formatCode>General</c:formatCod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numCache>
            </c:numRef>
          </c:cat>
          <c:val>
            <c:numRef>
              <c:f>Лист1!$B$2:$B$23</c:f>
              <c:numCache>
                <c:formatCode>General</c:formatCode>
                <c:ptCount val="22"/>
                <c:pt idx="0">
                  <c:v>8.5359999999999996</c:v>
                </c:pt>
                <c:pt idx="1">
                  <c:v>12.66</c:v>
                </c:pt>
                <c:pt idx="2">
                  <c:v>17.260999999999999</c:v>
                </c:pt>
                <c:pt idx="3">
                  <c:v>18.864000000000001</c:v>
                </c:pt>
                <c:pt idx="4">
                  <c:v>25.88</c:v>
                </c:pt>
                <c:pt idx="5">
                  <c:v>29.611999999999998</c:v>
                </c:pt>
                <c:pt idx="6">
                  <c:v>22.814</c:v>
                </c:pt>
                <c:pt idx="7">
                  <c:v>35.960999999999999</c:v>
                </c:pt>
                <c:pt idx="8">
                  <c:v>61.656999999999996</c:v>
                </c:pt>
                <c:pt idx="9">
                  <c:v>47.426000000000002</c:v>
                </c:pt>
                <c:pt idx="10">
                  <c:v>44.735999999999997</c:v>
                </c:pt>
                <c:pt idx="11">
                  <c:v>32.200000000000003</c:v>
                </c:pt>
                <c:pt idx="12">
                  <c:v>44.06</c:v>
                </c:pt>
                <c:pt idx="13">
                  <c:v>65.590999999999994</c:v>
                </c:pt>
                <c:pt idx="14">
                  <c:v>58.97</c:v>
                </c:pt>
                <c:pt idx="15">
                  <c:v>72.438000000000002</c:v>
                </c:pt>
                <c:pt idx="16">
                  <c:v>87.262</c:v>
                </c:pt>
                <c:pt idx="17">
                  <c:v>87.679000000000002</c:v>
                </c:pt>
                <c:pt idx="18">
                  <c:v>115.38</c:v>
                </c:pt>
                <c:pt idx="19">
                  <c:v>47.084000000000003</c:v>
                </c:pt>
                <c:pt idx="20">
                  <c:v>66.891000000000005</c:v>
                </c:pt>
                <c:pt idx="21">
                  <c:v>84.641999999999996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16-4FE2-9485-E0940FBB368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Супровід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Лист1!$A$2:$A$23</c:f>
              <c:numCache>
                <c:formatCode>General</c:formatCod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numCache>
            </c:numRef>
          </c:cat>
          <c:val>
            <c:numRef>
              <c:f>Лист1!$C$2:$C$23</c:f>
              <c:numCache>
                <c:formatCode>General</c:formatCode>
                <c:ptCount val="22"/>
                <c:pt idx="1">
                  <c:v>0.15</c:v>
                </c:pt>
                <c:pt idx="2">
                  <c:v>0.34899999999999998</c:v>
                </c:pt>
                <c:pt idx="3">
                  <c:v>0.44700000000000001</c:v>
                </c:pt>
                <c:pt idx="4">
                  <c:v>0.84</c:v>
                </c:pt>
                <c:pt idx="5">
                  <c:v>1.431</c:v>
                </c:pt>
                <c:pt idx="6">
                  <c:v>2.4950000000000001</c:v>
                </c:pt>
                <c:pt idx="7">
                  <c:v>4.8710000000000004</c:v>
                </c:pt>
                <c:pt idx="8">
                  <c:v>9.2569999999999997</c:v>
                </c:pt>
                <c:pt idx="9">
                  <c:v>18.87</c:v>
                </c:pt>
                <c:pt idx="10">
                  <c:v>23.077999999999999</c:v>
                </c:pt>
                <c:pt idx="11">
                  <c:v>23.63</c:v>
                </c:pt>
                <c:pt idx="12">
                  <c:v>30.2</c:v>
                </c:pt>
                <c:pt idx="13">
                  <c:v>42.076000000000001</c:v>
                </c:pt>
                <c:pt idx="14">
                  <c:v>45.9</c:v>
                </c:pt>
                <c:pt idx="15">
                  <c:v>57.255000000000003</c:v>
                </c:pt>
                <c:pt idx="16">
                  <c:v>62.063000000000002</c:v>
                </c:pt>
                <c:pt idx="17">
                  <c:v>73.945999999999998</c:v>
                </c:pt>
                <c:pt idx="18">
                  <c:v>140.22999999999999</c:v>
                </c:pt>
                <c:pt idx="19">
                  <c:v>120.89100000000001</c:v>
                </c:pt>
                <c:pt idx="20">
                  <c:v>150.495</c:v>
                </c:pt>
                <c:pt idx="21">
                  <c:v>162.84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16-4FE2-9485-E0940FBB36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94662432"/>
        <c:axId val="1994666176"/>
      </c:barChart>
      <c:catAx>
        <c:axId val="1994662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994666176"/>
        <c:crosses val="autoZero"/>
        <c:auto val="1"/>
        <c:lblAlgn val="ctr"/>
        <c:lblOffset val="100"/>
        <c:noMultiLvlLbl val="0"/>
      </c:catAx>
      <c:valAx>
        <c:axId val="1994666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994662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4064989240451966E-2"/>
          <c:y val="0.40335593467483233"/>
          <c:w val="0.3755836364870026"/>
          <c:h val="0.517940361621463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2800" dirty="0"/>
              <a:t>Номінальний ВВП</a:t>
            </a:r>
          </a:p>
        </c:rich>
      </c:tx>
      <c:layout>
        <c:manualLayout>
          <c:xMode val="edge"/>
          <c:yMode val="edge"/>
          <c:x val="1.8922483000800603E-2"/>
          <c:y val="0.23598820058997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>
        <c:manualLayout>
          <c:layoutTarget val="inner"/>
          <c:xMode val="edge"/>
          <c:yMode val="edge"/>
          <c:x val="0.49930454919072598"/>
          <c:y val="0.17171296296296296"/>
          <c:w val="0.48266862767081786"/>
          <c:h val="0.5691808435449993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Лист1!$E$2:$E$23</c:f>
              <c:numCache>
                <c:formatCode>General</c:formatCod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numCache>
            </c:numRef>
          </c:cat>
          <c:val>
            <c:numRef>
              <c:f>Лист1!$F$2:$F$23</c:f>
              <c:numCache>
                <c:formatCode>General</c:formatCode>
                <c:ptCount val="22"/>
                <c:pt idx="0">
                  <c:v>267.34399999999999</c:v>
                </c:pt>
                <c:pt idx="1">
                  <c:v>345.113</c:v>
                </c:pt>
                <c:pt idx="2">
                  <c:v>441.452</c:v>
                </c:pt>
                <c:pt idx="3">
                  <c:v>544.15300000000002</c:v>
                </c:pt>
                <c:pt idx="4">
                  <c:v>720.73099999999999</c:v>
                </c:pt>
                <c:pt idx="5">
                  <c:v>948.05600000000004</c:v>
                </c:pt>
                <c:pt idx="6">
                  <c:v>913.34500000000003</c:v>
                </c:pt>
                <c:pt idx="7">
                  <c:v>1082.569</c:v>
                </c:pt>
                <c:pt idx="8">
                  <c:v>1316.6</c:v>
                </c:pt>
                <c:pt idx="9">
                  <c:v>1408.8889999999999</c:v>
                </c:pt>
                <c:pt idx="10">
                  <c:v>1454.931</c:v>
                </c:pt>
                <c:pt idx="11">
                  <c:v>1566.7280000000001</c:v>
                </c:pt>
                <c:pt idx="12">
                  <c:v>1979.4580000000001</c:v>
                </c:pt>
                <c:pt idx="13">
                  <c:v>2383.1819999999998</c:v>
                </c:pt>
                <c:pt idx="14">
                  <c:v>2982.92</c:v>
                </c:pt>
                <c:pt idx="15">
                  <c:v>3558.7060000000001</c:v>
                </c:pt>
                <c:pt idx="16">
                  <c:v>3974.5639999999999</c:v>
                </c:pt>
                <c:pt idx="17">
                  <c:v>4194.1019999999999</c:v>
                </c:pt>
                <c:pt idx="18">
                  <c:v>5459.5739999999996</c:v>
                </c:pt>
                <c:pt idx="19">
                  <c:v>5191.0280000000002</c:v>
                </c:pt>
                <c:pt idx="20">
                  <c:v>6537.8249999999998</c:v>
                </c:pt>
                <c:pt idx="21">
                  <c:v>7658.6589999999997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A8-4B5F-BD4A-05D58E0C0A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94650784"/>
        <c:axId val="1994652448"/>
      </c:barChart>
      <c:catAx>
        <c:axId val="199465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994652448"/>
        <c:crosses val="autoZero"/>
        <c:auto val="1"/>
        <c:lblAlgn val="ctr"/>
        <c:lblOffset val="100"/>
        <c:noMultiLvlLbl val="0"/>
      </c:catAx>
      <c:valAx>
        <c:axId val="1994652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994650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E0EAB4-3CF0-4547-AD50-D621A0A4D14D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9107ABA-95DE-4005-A979-F0E78DA9A07F}">
      <dgm:prSet phldrT="[Текст]"/>
      <dgm:spPr/>
      <dgm:t>
        <a:bodyPr/>
        <a:lstStyle/>
        <a:p>
          <a:r>
            <a:rPr lang="uk-UA" dirty="0"/>
            <a:t>Раз</a:t>
          </a:r>
          <a:endParaRPr lang="ru-RU" dirty="0"/>
        </a:p>
      </dgm:t>
    </dgm:pt>
    <dgm:pt modelId="{97B9872A-C42B-407E-A486-2190D1C38E50}" type="parTrans" cxnId="{A3A4C6C5-0C85-4C0D-86FA-ECB42817EB31}">
      <dgm:prSet/>
      <dgm:spPr/>
      <dgm:t>
        <a:bodyPr/>
        <a:lstStyle/>
        <a:p>
          <a:endParaRPr lang="ru-RU"/>
        </a:p>
      </dgm:t>
    </dgm:pt>
    <dgm:pt modelId="{299CAC3E-5686-4D22-9C68-1D0887F4060A}" type="sibTrans" cxnId="{A3A4C6C5-0C85-4C0D-86FA-ECB42817EB31}">
      <dgm:prSet/>
      <dgm:spPr/>
      <dgm:t>
        <a:bodyPr/>
        <a:lstStyle/>
        <a:p>
          <a:endParaRPr lang="ru-RU"/>
        </a:p>
      </dgm:t>
    </dgm:pt>
    <dgm:pt modelId="{16C61D30-5214-4E98-BFFD-07F8EE536E20}">
      <dgm:prSet phldrT="[Текст]"/>
      <dgm:spPr/>
      <dgm:t>
        <a:bodyPr/>
        <a:lstStyle/>
        <a:p>
          <a:r>
            <a:rPr lang="uk-UA" dirty="0" err="1"/>
            <a:t>Бла</a:t>
          </a:r>
          <a:r>
            <a:rPr lang="uk-UA" dirty="0"/>
            <a:t> </a:t>
          </a:r>
          <a:r>
            <a:rPr lang="uk-UA" dirty="0" err="1"/>
            <a:t>бла</a:t>
          </a:r>
          <a:r>
            <a:rPr lang="uk-UA" dirty="0"/>
            <a:t> </a:t>
          </a:r>
          <a:r>
            <a:rPr lang="uk-UA" dirty="0" err="1"/>
            <a:t>бла</a:t>
          </a:r>
          <a:endParaRPr lang="ru-RU" dirty="0"/>
        </a:p>
      </dgm:t>
    </dgm:pt>
    <dgm:pt modelId="{912A3807-35FA-4B94-BDD5-05FC2283D58D}" type="parTrans" cxnId="{82C543FB-C9A8-4E70-BF95-C0842A140948}">
      <dgm:prSet/>
      <dgm:spPr/>
      <dgm:t>
        <a:bodyPr/>
        <a:lstStyle/>
        <a:p>
          <a:endParaRPr lang="ru-RU"/>
        </a:p>
      </dgm:t>
    </dgm:pt>
    <dgm:pt modelId="{85B65CC7-3B9F-42DE-A4F7-22331A86E548}" type="sibTrans" cxnId="{82C543FB-C9A8-4E70-BF95-C0842A140948}">
      <dgm:prSet/>
      <dgm:spPr/>
      <dgm:t>
        <a:bodyPr/>
        <a:lstStyle/>
        <a:p>
          <a:endParaRPr lang="ru-RU"/>
        </a:p>
      </dgm:t>
    </dgm:pt>
    <dgm:pt modelId="{A5FD81F7-9167-48E4-8C83-45F230231626}">
      <dgm:prSet phldrT="[Текст]" phldr="1"/>
      <dgm:spPr/>
      <dgm:t>
        <a:bodyPr/>
        <a:lstStyle/>
        <a:p>
          <a:endParaRPr lang="ru-RU" dirty="0"/>
        </a:p>
      </dgm:t>
    </dgm:pt>
    <dgm:pt modelId="{488BCC2D-7151-4682-AD93-FA6162F75F26}" type="parTrans" cxnId="{E2DD403C-2114-410F-B3A1-25E69074022C}">
      <dgm:prSet/>
      <dgm:spPr/>
      <dgm:t>
        <a:bodyPr/>
        <a:lstStyle/>
        <a:p>
          <a:endParaRPr lang="ru-RU"/>
        </a:p>
      </dgm:t>
    </dgm:pt>
    <dgm:pt modelId="{A729B91C-797E-424C-9B78-2254BC7EEDC8}" type="sibTrans" cxnId="{E2DD403C-2114-410F-B3A1-25E69074022C}">
      <dgm:prSet/>
      <dgm:spPr/>
      <dgm:t>
        <a:bodyPr/>
        <a:lstStyle/>
        <a:p>
          <a:endParaRPr lang="ru-RU"/>
        </a:p>
      </dgm:t>
    </dgm:pt>
    <dgm:pt modelId="{68E2AEE9-6845-4F1C-B8BC-6ECFB07BC3BA}">
      <dgm:prSet phldrT="[Текст]" phldr="1"/>
      <dgm:spPr/>
      <dgm:t>
        <a:bodyPr/>
        <a:lstStyle/>
        <a:p>
          <a:endParaRPr lang="ru-RU"/>
        </a:p>
      </dgm:t>
    </dgm:pt>
    <dgm:pt modelId="{41FE28B0-2D5C-4613-88C9-50FB2CD99370}" type="parTrans" cxnId="{E783A758-4275-4BAA-AF23-B3218A99E980}">
      <dgm:prSet/>
      <dgm:spPr/>
      <dgm:t>
        <a:bodyPr/>
        <a:lstStyle/>
        <a:p>
          <a:endParaRPr lang="ru-RU"/>
        </a:p>
      </dgm:t>
    </dgm:pt>
    <dgm:pt modelId="{D2C7EAF6-31D9-4627-9415-026EDD699F7C}" type="sibTrans" cxnId="{E783A758-4275-4BAA-AF23-B3218A99E980}">
      <dgm:prSet/>
      <dgm:spPr/>
      <dgm:t>
        <a:bodyPr/>
        <a:lstStyle/>
        <a:p>
          <a:endParaRPr lang="ru-RU"/>
        </a:p>
      </dgm:t>
    </dgm:pt>
    <dgm:pt modelId="{CE1BADBE-99D4-4EBF-9470-BE371732041C}">
      <dgm:prSet phldrT="[Текст]" phldr="1"/>
      <dgm:spPr/>
      <dgm:t>
        <a:bodyPr/>
        <a:lstStyle/>
        <a:p>
          <a:endParaRPr lang="ru-RU" dirty="0"/>
        </a:p>
      </dgm:t>
    </dgm:pt>
    <dgm:pt modelId="{42E91AAD-7616-4A2F-B28B-3B67CB7D6434}" type="parTrans" cxnId="{72AA6FB8-59E5-4974-9C53-CE0AAA0AEA31}">
      <dgm:prSet/>
      <dgm:spPr/>
      <dgm:t>
        <a:bodyPr/>
        <a:lstStyle/>
        <a:p>
          <a:endParaRPr lang="ru-RU"/>
        </a:p>
      </dgm:t>
    </dgm:pt>
    <dgm:pt modelId="{76C97DA0-BAC2-4A99-9E1C-4239A0228855}" type="sibTrans" cxnId="{72AA6FB8-59E5-4974-9C53-CE0AAA0AEA31}">
      <dgm:prSet/>
      <dgm:spPr/>
      <dgm:t>
        <a:bodyPr/>
        <a:lstStyle/>
        <a:p>
          <a:endParaRPr lang="ru-RU"/>
        </a:p>
      </dgm:t>
    </dgm:pt>
    <dgm:pt modelId="{23F683C4-2187-4C3A-A7F9-818601FC494D}">
      <dgm:prSet phldrT="[Текст]"/>
      <dgm:spPr/>
      <dgm:t>
        <a:bodyPr/>
        <a:lstStyle/>
        <a:p>
          <a:r>
            <a:rPr lang="uk-UA" dirty="0" err="1"/>
            <a:t>Бла</a:t>
          </a:r>
          <a:r>
            <a:rPr lang="uk-UA" dirty="0"/>
            <a:t> </a:t>
          </a:r>
          <a:r>
            <a:rPr lang="uk-UA" dirty="0" err="1"/>
            <a:t>бла</a:t>
          </a:r>
          <a:r>
            <a:rPr lang="uk-UA" dirty="0"/>
            <a:t> </a:t>
          </a:r>
          <a:r>
            <a:rPr lang="uk-UA" dirty="0" err="1"/>
            <a:t>бла</a:t>
          </a:r>
          <a:endParaRPr lang="ru-RU" dirty="0"/>
        </a:p>
      </dgm:t>
    </dgm:pt>
    <dgm:pt modelId="{A51FD098-7603-4B07-A0EF-6F2E189ACB41}" type="parTrans" cxnId="{12AC0090-895D-4497-A016-925B79F348EC}">
      <dgm:prSet/>
      <dgm:spPr/>
      <dgm:t>
        <a:bodyPr/>
        <a:lstStyle/>
        <a:p>
          <a:endParaRPr lang="ru-RU"/>
        </a:p>
      </dgm:t>
    </dgm:pt>
    <dgm:pt modelId="{1895C9EF-E748-4FAB-A6A2-07DB5AC8FC19}" type="sibTrans" cxnId="{12AC0090-895D-4497-A016-925B79F348EC}">
      <dgm:prSet/>
      <dgm:spPr/>
      <dgm:t>
        <a:bodyPr/>
        <a:lstStyle/>
        <a:p>
          <a:endParaRPr lang="ru-RU"/>
        </a:p>
      </dgm:t>
    </dgm:pt>
    <dgm:pt modelId="{01892432-2955-44C1-A7D7-8A13FBCA6DE2}">
      <dgm:prSet phldrT="[Текст]"/>
      <dgm:spPr/>
      <dgm:t>
        <a:bodyPr/>
        <a:lstStyle/>
        <a:p>
          <a:r>
            <a:rPr lang="uk-UA" dirty="0"/>
            <a:t>Чотири</a:t>
          </a:r>
        </a:p>
        <a:p>
          <a:r>
            <a:rPr lang="uk-UA" dirty="0" err="1"/>
            <a:t>Авпвпр</a:t>
          </a:r>
          <a:endParaRPr lang="ru-RU" dirty="0"/>
        </a:p>
      </dgm:t>
    </dgm:pt>
    <dgm:pt modelId="{4496D0BD-5737-4AA8-83C8-0306D040CDE7}" type="parTrans" cxnId="{AB5414DB-0911-4C7F-9EEF-A9E045FA5D82}">
      <dgm:prSet/>
      <dgm:spPr/>
      <dgm:t>
        <a:bodyPr/>
        <a:lstStyle/>
        <a:p>
          <a:endParaRPr lang="ru-RU"/>
        </a:p>
      </dgm:t>
    </dgm:pt>
    <dgm:pt modelId="{6EB571AE-4D4A-4056-8902-5BA6FC722F9F}" type="sibTrans" cxnId="{AB5414DB-0911-4C7F-9EEF-A9E045FA5D82}">
      <dgm:prSet/>
      <dgm:spPr/>
      <dgm:t>
        <a:bodyPr/>
        <a:lstStyle/>
        <a:p>
          <a:endParaRPr lang="ru-RU"/>
        </a:p>
      </dgm:t>
    </dgm:pt>
    <dgm:pt modelId="{E66DE558-13D5-42BA-A1FF-12248D862754}">
      <dgm:prSet phldrT="[Текст]"/>
      <dgm:spPr/>
      <dgm:t>
        <a:bodyPr/>
        <a:lstStyle/>
        <a:p>
          <a:r>
            <a:rPr lang="uk-UA" dirty="0" err="1"/>
            <a:t>П’чть</a:t>
          </a:r>
          <a:endParaRPr lang="ru-RU" dirty="0"/>
        </a:p>
      </dgm:t>
    </dgm:pt>
    <dgm:pt modelId="{CB2952DB-D7D4-4C9A-8D6B-DA57FDD4D6A2}" type="parTrans" cxnId="{5E0584B6-8867-4693-AC7F-15E8FDD62DB2}">
      <dgm:prSet/>
      <dgm:spPr/>
      <dgm:t>
        <a:bodyPr/>
        <a:lstStyle/>
        <a:p>
          <a:endParaRPr lang="ru-RU"/>
        </a:p>
      </dgm:t>
    </dgm:pt>
    <dgm:pt modelId="{20C00C13-B759-4C35-8A66-8E8913609D1A}" type="sibTrans" cxnId="{5E0584B6-8867-4693-AC7F-15E8FDD62DB2}">
      <dgm:prSet/>
      <dgm:spPr/>
      <dgm:t>
        <a:bodyPr/>
        <a:lstStyle/>
        <a:p>
          <a:endParaRPr lang="ru-RU"/>
        </a:p>
      </dgm:t>
    </dgm:pt>
    <dgm:pt modelId="{6D67DBEC-0B6E-49C0-8C71-7DF6689241D4}">
      <dgm:prSet phldrT="[Текст]"/>
      <dgm:spPr/>
      <dgm:t>
        <a:bodyPr/>
        <a:lstStyle/>
        <a:p>
          <a:r>
            <a:rPr lang="uk-UA" dirty="0"/>
            <a:t>Шість</a:t>
          </a:r>
          <a:endParaRPr lang="ru-RU" dirty="0"/>
        </a:p>
      </dgm:t>
    </dgm:pt>
    <dgm:pt modelId="{F87CD7A0-FB3B-4135-8B1B-C772FBB0C45D}" type="parTrans" cxnId="{0B0C5A42-BA04-4D29-BBAE-F32FAE7879A3}">
      <dgm:prSet/>
      <dgm:spPr/>
      <dgm:t>
        <a:bodyPr/>
        <a:lstStyle/>
        <a:p>
          <a:endParaRPr lang="ru-RU"/>
        </a:p>
      </dgm:t>
    </dgm:pt>
    <dgm:pt modelId="{5294A8AF-634F-4D3D-9D5E-BA5F594BF1FA}" type="sibTrans" cxnId="{0B0C5A42-BA04-4D29-BBAE-F32FAE7879A3}">
      <dgm:prSet/>
      <dgm:spPr/>
      <dgm:t>
        <a:bodyPr/>
        <a:lstStyle/>
        <a:p>
          <a:endParaRPr lang="ru-RU"/>
        </a:p>
      </dgm:t>
    </dgm:pt>
    <dgm:pt modelId="{1A66B6E9-5067-4B1E-82F5-711E4BE804DA}">
      <dgm:prSet phldrT="[Текст]"/>
      <dgm:spPr/>
      <dgm:t>
        <a:bodyPr/>
        <a:lstStyle/>
        <a:p>
          <a:r>
            <a:rPr lang="uk-UA" dirty="0"/>
            <a:t>Сім</a:t>
          </a:r>
          <a:endParaRPr lang="ru-RU" dirty="0"/>
        </a:p>
      </dgm:t>
    </dgm:pt>
    <dgm:pt modelId="{2751D67D-505E-4F3C-A520-DFD82431A834}" type="parTrans" cxnId="{6CC80DDB-DD92-47E4-8B93-13F8015DF3DD}">
      <dgm:prSet/>
      <dgm:spPr/>
      <dgm:t>
        <a:bodyPr/>
        <a:lstStyle/>
        <a:p>
          <a:endParaRPr lang="ru-RU"/>
        </a:p>
      </dgm:t>
    </dgm:pt>
    <dgm:pt modelId="{1A90F62B-BC9D-492A-805F-78B83A085294}" type="sibTrans" cxnId="{6CC80DDB-DD92-47E4-8B93-13F8015DF3DD}">
      <dgm:prSet/>
      <dgm:spPr/>
      <dgm:t>
        <a:bodyPr/>
        <a:lstStyle/>
        <a:p>
          <a:endParaRPr lang="ru-RU"/>
        </a:p>
      </dgm:t>
    </dgm:pt>
    <dgm:pt modelId="{3F6C4703-B929-421D-9DCE-FDA6FD7A5D65}">
      <dgm:prSet phldrT="[Текст]"/>
      <dgm:spPr/>
      <dgm:t>
        <a:bodyPr/>
        <a:lstStyle/>
        <a:p>
          <a:r>
            <a:rPr lang="uk-UA" dirty="0"/>
            <a:t>Вісім</a:t>
          </a:r>
          <a:endParaRPr lang="ru-RU" dirty="0"/>
        </a:p>
      </dgm:t>
    </dgm:pt>
    <dgm:pt modelId="{380BE543-FB78-4EB6-AD4C-A1B23B443F92}" type="parTrans" cxnId="{536DD690-A1A3-4BC2-B61F-C129D217029D}">
      <dgm:prSet/>
      <dgm:spPr/>
      <dgm:t>
        <a:bodyPr/>
        <a:lstStyle/>
        <a:p>
          <a:endParaRPr lang="ru-RU"/>
        </a:p>
      </dgm:t>
    </dgm:pt>
    <dgm:pt modelId="{7A871735-9159-480E-ABEE-E9C247A76948}" type="sibTrans" cxnId="{536DD690-A1A3-4BC2-B61F-C129D217029D}">
      <dgm:prSet/>
      <dgm:spPr/>
      <dgm:t>
        <a:bodyPr/>
        <a:lstStyle/>
        <a:p>
          <a:endParaRPr lang="ru-RU"/>
        </a:p>
      </dgm:t>
    </dgm:pt>
    <dgm:pt modelId="{F48E1552-8EF2-4704-9A14-3C9C8443E638}">
      <dgm:prSet phldrT="[Текст]"/>
      <dgm:spPr/>
      <dgm:t>
        <a:bodyPr/>
        <a:lstStyle/>
        <a:p>
          <a:r>
            <a:rPr lang="uk-UA" dirty="0"/>
            <a:t>Дев’ять</a:t>
          </a:r>
          <a:endParaRPr lang="ru-RU" dirty="0"/>
        </a:p>
      </dgm:t>
    </dgm:pt>
    <dgm:pt modelId="{B867DB5F-949B-470D-837E-3FDC767AF79F}" type="parTrans" cxnId="{F9274C23-1B95-4F06-A8D5-EFD1007F6B62}">
      <dgm:prSet/>
      <dgm:spPr/>
      <dgm:t>
        <a:bodyPr/>
        <a:lstStyle/>
        <a:p>
          <a:endParaRPr lang="ru-RU"/>
        </a:p>
      </dgm:t>
    </dgm:pt>
    <dgm:pt modelId="{A4BB5288-1037-49F0-9875-A571E167B813}" type="sibTrans" cxnId="{F9274C23-1B95-4F06-A8D5-EFD1007F6B62}">
      <dgm:prSet/>
      <dgm:spPr/>
      <dgm:t>
        <a:bodyPr/>
        <a:lstStyle/>
        <a:p>
          <a:endParaRPr lang="ru-RU"/>
        </a:p>
      </dgm:t>
    </dgm:pt>
    <dgm:pt modelId="{6E509948-44B9-4552-8023-5533DE5CD131}" type="pres">
      <dgm:prSet presAssocID="{E3E0EAB4-3CF0-4547-AD50-D621A0A4D14D}" presName="rootnode" presStyleCnt="0">
        <dgm:presLayoutVars>
          <dgm:chMax/>
          <dgm:chPref/>
          <dgm:dir/>
          <dgm:animLvl val="lvl"/>
        </dgm:presLayoutVars>
      </dgm:prSet>
      <dgm:spPr/>
    </dgm:pt>
    <dgm:pt modelId="{6204088B-CCF2-43FF-A81B-0BF99BC7E7B0}" type="pres">
      <dgm:prSet presAssocID="{C9107ABA-95DE-4005-A979-F0E78DA9A07F}" presName="composite" presStyleCnt="0"/>
      <dgm:spPr/>
    </dgm:pt>
    <dgm:pt modelId="{6B02366B-C4AD-46FB-B83C-89228312DA05}" type="pres">
      <dgm:prSet presAssocID="{C9107ABA-95DE-4005-A979-F0E78DA9A07F}" presName="bentUpArrow1" presStyleLbl="alignImgPlace1" presStyleIdx="0" presStyleCnt="8"/>
      <dgm:spPr/>
    </dgm:pt>
    <dgm:pt modelId="{A8C51B68-BC8C-4263-807B-361E9762B078}" type="pres">
      <dgm:prSet presAssocID="{C9107ABA-95DE-4005-A979-F0E78DA9A07F}" presName="ParentText" presStyleLbl="node1" presStyleIdx="0" presStyleCnt="9">
        <dgm:presLayoutVars>
          <dgm:chMax val="1"/>
          <dgm:chPref val="1"/>
          <dgm:bulletEnabled val="1"/>
        </dgm:presLayoutVars>
      </dgm:prSet>
      <dgm:spPr/>
    </dgm:pt>
    <dgm:pt modelId="{58E1ED48-FF1B-4F28-9A31-B52F8B2E5B58}" type="pres">
      <dgm:prSet presAssocID="{C9107ABA-95DE-4005-A979-F0E78DA9A07F}" presName="ChildText" presStyleLbl="revTx" presStyleIdx="0" presStyleCnt="9">
        <dgm:presLayoutVars>
          <dgm:chMax val="0"/>
          <dgm:chPref val="0"/>
          <dgm:bulletEnabled val="1"/>
        </dgm:presLayoutVars>
      </dgm:prSet>
      <dgm:spPr/>
    </dgm:pt>
    <dgm:pt modelId="{FA44F917-B06C-4DEC-90BD-86A1E2BF8353}" type="pres">
      <dgm:prSet presAssocID="{299CAC3E-5686-4D22-9C68-1D0887F4060A}" presName="sibTrans" presStyleCnt="0"/>
      <dgm:spPr/>
    </dgm:pt>
    <dgm:pt modelId="{E29A63CA-4B9E-4170-9261-1FDEC29F005C}" type="pres">
      <dgm:prSet presAssocID="{A5FD81F7-9167-48E4-8C83-45F230231626}" presName="composite" presStyleCnt="0"/>
      <dgm:spPr/>
    </dgm:pt>
    <dgm:pt modelId="{1327E28D-88C5-4BE8-BB0A-A029674DC457}" type="pres">
      <dgm:prSet presAssocID="{A5FD81F7-9167-48E4-8C83-45F230231626}" presName="bentUpArrow1" presStyleLbl="alignImgPlace1" presStyleIdx="1" presStyleCnt="8"/>
      <dgm:spPr/>
    </dgm:pt>
    <dgm:pt modelId="{54D008E3-06DD-4DB4-93A8-B05A3FEAECFC}" type="pres">
      <dgm:prSet presAssocID="{A5FD81F7-9167-48E4-8C83-45F230231626}" presName="ParentText" presStyleLbl="node1" presStyleIdx="1" presStyleCnt="9">
        <dgm:presLayoutVars>
          <dgm:chMax val="1"/>
          <dgm:chPref val="1"/>
          <dgm:bulletEnabled val="1"/>
        </dgm:presLayoutVars>
      </dgm:prSet>
      <dgm:spPr/>
    </dgm:pt>
    <dgm:pt modelId="{290FCE5A-6EBF-4E1A-A844-DD5F9F8D9B1D}" type="pres">
      <dgm:prSet presAssocID="{A5FD81F7-9167-48E4-8C83-45F230231626}" presName="ChildText" presStyleLbl="revTx" presStyleIdx="1" presStyleCnt="9">
        <dgm:presLayoutVars>
          <dgm:chMax val="0"/>
          <dgm:chPref val="0"/>
          <dgm:bulletEnabled val="1"/>
        </dgm:presLayoutVars>
      </dgm:prSet>
      <dgm:spPr/>
    </dgm:pt>
    <dgm:pt modelId="{76DBF559-4857-4C60-9FE6-60FFA15ADA6B}" type="pres">
      <dgm:prSet presAssocID="{A729B91C-797E-424C-9B78-2254BC7EEDC8}" presName="sibTrans" presStyleCnt="0"/>
      <dgm:spPr/>
    </dgm:pt>
    <dgm:pt modelId="{FF678445-138B-4036-B612-07C3D3E670D8}" type="pres">
      <dgm:prSet presAssocID="{CE1BADBE-99D4-4EBF-9470-BE371732041C}" presName="composite" presStyleCnt="0"/>
      <dgm:spPr/>
    </dgm:pt>
    <dgm:pt modelId="{584B127C-C58D-4127-81EC-112F6BC5F4D8}" type="pres">
      <dgm:prSet presAssocID="{CE1BADBE-99D4-4EBF-9470-BE371732041C}" presName="bentUpArrow1" presStyleLbl="alignImgPlace1" presStyleIdx="2" presStyleCnt="8"/>
      <dgm:spPr/>
    </dgm:pt>
    <dgm:pt modelId="{F3B8C339-3271-4780-84E7-688243D30C82}" type="pres">
      <dgm:prSet presAssocID="{CE1BADBE-99D4-4EBF-9470-BE371732041C}" presName="ParentText" presStyleLbl="node1" presStyleIdx="2" presStyleCnt="9">
        <dgm:presLayoutVars>
          <dgm:chMax val="1"/>
          <dgm:chPref val="1"/>
          <dgm:bulletEnabled val="1"/>
        </dgm:presLayoutVars>
      </dgm:prSet>
      <dgm:spPr/>
    </dgm:pt>
    <dgm:pt modelId="{30721085-7E68-4166-8AC9-AF6210B5E82B}" type="pres">
      <dgm:prSet presAssocID="{CE1BADBE-99D4-4EBF-9470-BE371732041C}" presName="ChildText" presStyleLbl="revTx" presStyleIdx="2" presStyleCnt="9">
        <dgm:presLayoutVars>
          <dgm:chMax val="0"/>
          <dgm:chPref val="0"/>
          <dgm:bulletEnabled val="1"/>
        </dgm:presLayoutVars>
      </dgm:prSet>
      <dgm:spPr/>
    </dgm:pt>
    <dgm:pt modelId="{2D6C6691-C0CF-45C3-85C8-45F8B0684756}" type="pres">
      <dgm:prSet presAssocID="{76C97DA0-BAC2-4A99-9E1C-4239A0228855}" presName="sibTrans" presStyleCnt="0"/>
      <dgm:spPr/>
    </dgm:pt>
    <dgm:pt modelId="{40A90635-7569-4B18-AF98-B3E7FE7645E2}" type="pres">
      <dgm:prSet presAssocID="{01892432-2955-44C1-A7D7-8A13FBCA6DE2}" presName="composite" presStyleCnt="0"/>
      <dgm:spPr/>
    </dgm:pt>
    <dgm:pt modelId="{AA6CF5B1-DC06-429D-8F07-7A0E7008F4BE}" type="pres">
      <dgm:prSet presAssocID="{01892432-2955-44C1-A7D7-8A13FBCA6DE2}" presName="bentUpArrow1" presStyleLbl="alignImgPlace1" presStyleIdx="3" presStyleCnt="8"/>
      <dgm:spPr/>
    </dgm:pt>
    <dgm:pt modelId="{2B5CAB79-BC95-47A0-B24D-594369CC3592}" type="pres">
      <dgm:prSet presAssocID="{01892432-2955-44C1-A7D7-8A13FBCA6DE2}" presName="ParentText" presStyleLbl="node1" presStyleIdx="3" presStyleCnt="9">
        <dgm:presLayoutVars>
          <dgm:chMax val="1"/>
          <dgm:chPref val="1"/>
          <dgm:bulletEnabled val="1"/>
        </dgm:presLayoutVars>
      </dgm:prSet>
      <dgm:spPr/>
    </dgm:pt>
    <dgm:pt modelId="{44C7BDCE-5D78-445F-8550-84C5E1F1E115}" type="pres">
      <dgm:prSet presAssocID="{01892432-2955-44C1-A7D7-8A13FBCA6DE2}" presName="ChildText" presStyleLbl="revTx" presStyleIdx="3" presStyleCnt="9">
        <dgm:presLayoutVars>
          <dgm:chMax val="0"/>
          <dgm:chPref val="0"/>
          <dgm:bulletEnabled val="1"/>
        </dgm:presLayoutVars>
      </dgm:prSet>
      <dgm:spPr/>
    </dgm:pt>
    <dgm:pt modelId="{2C0C59AB-B57C-412F-832B-6748DE1B2C26}" type="pres">
      <dgm:prSet presAssocID="{6EB571AE-4D4A-4056-8902-5BA6FC722F9F}" presName="sibTrans" presStyleCnt="0"/>
      <dgm:spPr/>
    </dgm:pt>
    <dgm:pt modelId="{833EE946-78C3-4B04-AB81-DF56F2B3F63D}" type="pres">
      <dgm:prSet presAssocID="{E66DE558-13D5-42BA-A1FF-12248D862754}" presName="composite" presStyleCnt="0"/>
      <dgm:spPr/>
    </dgm:pt>
    <dgm:pt modelId="{6327D4F1-6DDD-43C1-8593-51A08DA33DB2}" type="pres">
      <dgm:prSet presAssocID="{E66DE558-13D5-42BA-A1FF-12248D862754}" presName="bentUpArrow1" presStyleLbl="alignImgPlace1" presStyleIdx="4" presStyleCnt="8"/>
      <dgm:spPr/>
    </dgm:pt>
    <dgm:pt modelId="{5D52A02F-6EE7-462C-B1D6-6F5F8B80FBD4}" type="pres">
      <dgm:prSet presAssocID="{E66DE558-13D5-42BA-A1FF-12248D862754}" presName="ParentText" presStyleLbl="node1" presStyleIdx="4" presStyleCnt="9">
        <dgm:presLayoutVars>
          <dgm:chMax val="1"/>
          <dgm:chPref val="1"/>
          <dgm:bulletEnabled val="1"/>
        </dgm:presLayoutVars>
      </dgm:prSet>
      <dgm:spPr/>
    </dgm:pt>
    <dgm:pt modelId="{4439F965-8CEB-4B94-A2F6-773F11034DAB}" type="pres">
      <dgm:prSet presAssocID="{E66DE558-13D5-42BA-A1FF-12248D862754}" presName="ChildText" presStyleLbl="revTx" presStyleIdx="4" presStyleCnt="9">
        <dgm:presLayoutVars>
          <dgm:chMax val="0"/>
          <dgm:chPref val="0"/>
          <dgm:bulletEnabled val="1"/>
        </dgm:presLayoutVars>
      </dgm:prSet>
      <dgm:spPr/>
    </dgm:pt>
    <dgm:pt modelId="{AB8B7812-AA34-4E55-81D5-929BB6C681C5}" type="pres">
      <dgm:prSet presAssocID="{20C00C13-B759-4C35-8A66-8E8913609D1A}" presName="sibTrans" presStyleCnt="0"/>
      <dgm:spPr/>
    </dgm:pt>
    <dgm:pt modelId="{C620615A-1C21-40DD-9438-4A8EED786E6E}" type="pres">
      <dgm:prSet presAssocID="{6D67DBEC-0B6E-49C0-8C71-7DF6689241D4}" presName="composite" presStyleCnt="0"/>
      <dgm:spPr/>
    </dgm:pt>
    <dgm:pt modelId="{8017FB77-0937-4578-9B28-34CD212A7530}" type="pres">
      <dgm:prSet presAssocID="{6D67DBEC-0B6E-49C0-8C71-7DF6689241D4}" presName="bentUpArrow1" presStyleLbl="alignImgPlace1" presStyleIdx="5" presStyleCnt="8"/>
      <dgm:spPr/>
    </dgm:pt>
    <dgm:pt modelId="{5C8C6891-CB62-4174-80DF-E589D85ECF41}" type="pres">
      <dgm:prSet presAssocID="{6D67DBEC-0B6E-49C0-8C71-7DF6689241D4}" presName="ParentText" presStyleLbl="node1" presStyleIdx="5" presStyleCnt="9">
        <dgm:presLayoutVars>
          <dgm:chMax val="1"/>
          <dgm:chPref val="1"/>
          <dgm:bulletEnabled val="1"/>
        </dgm:presLayoutVars>
      </dgm:prSet>
      <dgm:spPr/>
    </dgm:pt>
    <dgm:pt modelId="{7489A36E-9A6E-43AA-AF48-BF80F9E4F526}" type="pres">
      <dgm:prSet presAssocID="{6D67DBEC-0B6E-49C0-8C71-7DF6689241D4}" presName="ChildText" presStyleLbl="revTx" presStyleIdx="5" presStyleCnt="9">
        <dgm:presLayoutVars>
          <dgm:chMax val="0"/>
          <dgm:chPref val="0"/>
          <dgm:bulletEnabled val="1"/>
        </dgm:presLayoutVars>
      </dgm:prSet>
      <dgm:spPr/>
    </dgm:pt>
    <dgm:pt modelId="{17EB8C2E-0744-476A-9FC1-44CB603D9949}" type="pres">
      <dgm:prSet presAssocID="{5294A8AF-634F-4D3D-9D5E-BA5F594BF1FA}" presName="sibTrans" presStyleCnt="0"/>
      <dgm:spPr/>
    </dgm:pt>
    <dgm:pt modelId="{2C4A4BDA-D5AD-4357-A652-2F1C41EBC098}" type="pres">
      <dgm:prSet presAssocID="{1A66B6E9-5067-4B1E-82F5-711E4BE804DA}" presName="composite" presStyleCnt="0"/>
      <dgm:spPr/>
    </dgm:pt>
    <dgm:pt modelId="{6B171325-BB37-4BFF-94C7-5E97DF233BC3}" type="pres">
      <dgm:prSet presAssocID="{1A66B6E9-5067-4B1E-82F5-711E4BE804DA}" presName="bentUpArrow1" presStyleLbl="alignImgPlace1" presStyleIdx="6" presStyleCnt="8"/>
      <dgm:spPr/>
    </dgm:pt>
    <dgm:pt modelId="{DC700127-A98F-4180-8408-35940656BC4E}" type="pres">
      <dgm:prSet presAssocID="{1A66B6E9-5067-4B1E-82F5-711E4BE804DA}" presName="ParentText" presStyleLbl="node1" presStyleIdx="6" presStyleCnt="9">
        <dgm:presLayoutVars>
          <dgm:chMax val="1"/>
          <dgm:chPref val="1"/>
          <dgm:bulletEnabled val="1"/>
        </dgm:presLayoutVars>
      </dgm:prSet>
      <dgm:spPr/>
    </dgm:pt>
    <dgm:pt modelId="{781E8AF5-1C7A-4C63-86B0-66161ADEE204}" type="pres">
      <dgm:prSet presAssocID="{1A66B6E9-5067-4B1E-82F5-711E4BE804DA}" presName="ChildText" presStyleLbl="revTx" presStyleIdx="6" presStyleCnt="9">
        <dgm:presLayoutVars>
          <dgm:chMax val="0"/>
          <dgm:chPref val="0"/>
          <dgm:bulletEnabled val="1"/>
        </dgm:presLayoutVars>
      </dgm:prSet>
      <dgm:spPr/>
    </dgm:pt>
    <dgm:pt modelId="{2F946AEA-8F8B-42A2-B6FA-69C3E7CC33CB}" type="pres">
      <dgm:prSet presAssocID="{1A90F62B-BC9D-492A-805F-78B83A085294}" presName="sibTrans" presStyleCnt="0"/>
      <dgm:spPr/>
    </dgm:pt>
    <dgm:pt modelId="{ECAAC626-6AF2-44DD-A9AB-B77E168F4E74}" type="pres">
      <dgm:prSet presAssocID="{3F6C4703-B929-421D-9DCE-FDA6FD7A5D65}" presName="composite" presStyleCnt="0"/>
      <dgm:spPr/>
    </dgm:pt>
    <dgm:pt modelId="{C6DFA8F0-3ABD-47D9-B3A9-1D3C6EC672E5}" type="pres">
      <dgm:prSet presAssocID="{3F6C4703-B929-421D-9DCE-FDA6FD7A5D65}" presName="bentUpArrow1" presStyleLbl="alignImgPlace1" presStyleIdx="7" presStyleCnt="8"/>
      <dgm:spPr/>
    </dgm:pt>
    <dgm:pt modelId="{E4504BA5-53F1-40DD-8250-FC93742038FA}" type="pres">
      <dgm:prSet presAssocID="{3F6C4703-B929-421D-9DCE-FDA6FD7A5D65}" presName="ParentText" presStyleLbl="node1" presStyleIdx="7" presStyleCnt="9">
        <dgm:presLayoutVars>
          <dgm:chMax val="1"/>
          <dgm:chPref val="1"/>
          <dgm:bulletEnabled val="1"/>
        </dgm:presLayoutVars>
      </dgm:prSet>
      <dgm:spPr/>
    </dgm:pt>
    <dgm:pt modelId="{0C50B93F-7BFE-427D-A949-3C3B72923172}" type="pres">
      <dgm:prSet presAssocID="{3F6C4703-B929-421D-9DCE-FDA6FD7A5D65}" presName="ChildText" presStyleLbl="revTx" presStyleIdx="7" presStyleCnt="9">
        <dgm:presLayoutVars>
          <dgm:chMax val="0"/>
          <dgm:chPref val="0"/>
          <dgm:bulletEnabled val="1"/>
        </dgm:presLayoutVars>
      </dgm:prSet>
      <dgm:spPr/>
    </dgm:pt>
    <dgm:pt modelId="{F91D8BD9-01C4-4D6D-B301-3F8E26317012}" type="pres">
      <dgm:prSet presAssocID="{7A871735-9159-480E-ABEE-E9C247A76948}" presName="sibTrans" presStyleCnt="0"/>
      <dgm:spPr/>
    </dgm:pt>
    <dgm:pt modelId="{A7A0ECB1-2B35-44E2-808C-928B20644CC7}" type="pres">
      <dgm:prSet presAssocID="{F48E1552-8EF2-4704-9A14-3C9C8443E638}" presName="composite" presStyleCnt="0"/>
      <dgm:spPr/>
    </dgm:pt>
    <dgm:pt modelId="{8192AA66-DE9C-4172-8E91-ED65AE133269}" type="pres">
      <dgm:prSet presAssocID="{F48E1552-8EF2-4704-9A14-3C9C8443E638}" presName="ParentText" presStyleLbl="node1" presStyleIdx="8" presStyleCnt="9">
        <dgm:presLayoutVars>
          <dgm:chMax val="1"/>
          <dgm:chPref val="1"/>
          <dgm:bulletEnabled val="1"/>
        </dgm:presLayoutVars>
      </dgm:prSet>
      <dgm:spPr/>
    </dgm:pt>
    <dgm:pt modelId="{A3B559A9-6413-4845-A808-FC6BA7FA0BF3}" type="pres">
      <dgm:prSet presAssocID="{F48E1552-8EF2-4704-9A14-3C9C8443E638}" presName="FinalChildText" presStyleLbl="revTx" presStyleIdx="8" presStyleCnt="9">
        <dgm:presLayoutVars>
          <dgm:chMax val="0"/>
          <dgm:chPref val="0"/>
          <dgm:bulletEnabled val="1"/>
        </dgm:presLayoutVars>
      </dgm:prSet>
      <dgm:spPr/>
    </dgm:pt>
  </dgm:ptLst>
  <dgm:cxnLst>
    <dgm:cxn modelId="{81313A04-B520-4A8A-8832-4F2295BCE16B}" type="presOf" srcId="{3F6C4703-B929-421D-9DCE-FDA6FD7A5D65}" destId="{E4504BA5-53F1-40DD-8250-FC93742038FA}" srcOrd="0" destOrd="0" presId="urn:microsoft.com/office/officeart/2005/8/layout/StepDownProcess"/>
    <dgm:cxn modelId="{EB75570B-7FE3-4FC3-BBEA-C08CF308BACD}" type="presOf" srcId="{68E2AEE9-6845-4F1C-B8BC-6ECFB07BC3BA}" destId="{290FCE5A-6EBF-4E1A-A844-DD5F9F8D9B1D}" srcOrd="0" destOrd="0" presId="urn:microsoft.com/office/officeart/2005/8/layout/StepDownProcess"/>
    <dgm:cxn modelId="{7D8A0A14-DA84-433F-A402-3F9A5BFFA2D0}" type="presOf" srcId="{A5FD81F7-9167-48E4-8C83-45F230231626}" destId="{54D008E3-06DD-4DB4-93A8-B05A3FEAECFC}" srcOrd="0" destOrd="0" presId="urn:microsoft.com/office/officeart/2005/8/layout/StepDownProcess"/>
    <dgm:cxn modelId="{22AC0D1F-B3C4-46F9-A371-360F38E195B2}" type="presOf" srcId="{F48E1552-8EF2-4704-9A14-3C9C8443E638}" destId="{8192AA66-DE9C-4172-8E91-ED65AE133269}" srcOrd="0" destOrd="0" presId="urn:microsoft.com/office/officeart/2005/8/layout/StepDownProcess"/>
    <dgm:cxn modelId="{F9274C23-1B95-4F06-A8D5-EFD1007F6B62}" srcId="{E3E0EAB4-3CF0-4547-AD50-D621A0A4D14D}" destId="{F48E1552-8EF2-4704-9A14-3C9C8443E638}" srcOrd="8" destOrd="0" parTransId="{B867DB5F-949B-470D-837E-3FDC767AF79F}" sibTransId="{A4BB5288-1037-49F0-9875-A571E167B813}"/>
    <dgm:cxn modelId="{FAF03833-794C-4F7D-8C7A-1B6B5EB9018F}" type="presOf" srcId="{6D67DBEC-0B6E-49C0-8C71-7DF6689241D4}" destId="{5C8C6891-CB62-4174-80DF-E589D85ECF41}" srcOrd="0" destOrd="0" presId="urn:microsoft.com/office/officeart/2005/8/layout/StepDownProcess"/>
    <dgm:cxn modelId="{E2DD403C-2114-410F-B3A1-25E69074022C}" srcId="{E3E0EAB4-3CF0-4547-AD50-D621A0A4D14D}" destId="{A5FD81F7-9167-48E4-8C83-45F230231626}" srcOrd="1" destOrd="0" parTransId="{488BCC2D-7151-4682-AD93-FA6162F75F26}" sibTransId="{A729B91C-797E-424C-9B78-2254BC7EEDC8}"/>
    <dgm:cxn modelId="{B868BD5D-C83F-42A7-B747-3FBB2A1F5E7A}" type="presOf" srcId="{E66DE558-13D5-42BA-A1FF-12248D862754}" destId="{5D52A02F-6EE7-462C-B1D6-6F5F8B80FBD4}" srcOrd="0" destOrd="0" presId="urn:microsoft.com/office/officeart/2005/8/layout/StepDownProcess"/>
    <dgm:cxn modelId="{65C0B75E-5836-4584-BD50-C0ED1AF6FB68}" type="presOf" srcId="{23F683C4-2187-4C3A-A7F9-818601FC494D}" destId="{A3B559A9-6413-4845-A808-FC6BA7FA0BF3}" srcOrd="0" destOrd="0" presId="urn:microsoft.com/office/officeart/2005/8/layout/StepDownProcess"/>
    <dgm:cxn modelId="{0B0C5A42-BA04-4D29-BBAE-F32FAE7879A3}" srcId="{E3E0EAB4-3CF0-4547-AD50-D621A0A4D14D}" destId="{6D67DBEC-0B6E-49C0-8C71-7DF6689241D4}" srcOrd="5" destOrd="0" parTransId="{F87CD7A0-FB3B-4135-8B1B-C772FBB0C45D}" sibTransId="{5294A8AF-634F-4D3D-9D5E-BA5F594BF1FA}"/>
    <dgm:cxn modelId="{E8AE8A6D-52B0-428C-B44C-8F49B4E7CB46}" type="presOf" srcId="{E3E0EAB4-3CF0-4547-AD50-D621A0A4D14D}" destId="{6E509948-44B9-4552-8023-5533DE5CD131}" srcOrd="0" destOrd="0" presId="urn:microsoft.com/office/officeart/2005/8/layout/StepDownProcess"/>
    <dgm:cxn modelId="{E783A758-4275-4BAA-AF23-B3218A99E980}" srcId="{A5FD81F7-9167-48E4-8C83-45F230231626}" destId="{68E2AEE9-6845-4F1C-B8BC-6ECFB07BC3BA}" srcOrd="0" destOrd="0" parTransId="{41FE28B0-2D5C-4613-88C9-50FB2CD99370}" sibTransId="{D2C7EAF6-31D9-4627-9415-026EDD699F7C}"/>
    <dgm:cxn modelId="{F6BEF083-7A5B-4A0B-BDFA-EF449955C8B9}" type="presOf" srcId="{16C61D30-5214-4E98-BFFD-07F8EE536E20}" destId="{58E1ED48-FF1B-4F28-9A31-B52F8B2E5B58}" srcOrd="0" destOrd="0" presId="urn:microsoft.com/office/officeart/2005/8/layout/StepDownProcess"/>
    <dgm:cxn modelId="{12AC0090-895D-4497-A016-925B79F348EC}" srcId="{F48E1552-8EF2-4704-9A14-3C9C8443E638}" destId="{23F683C4-2187-4C3A-A7F9-818601FC494D}" srcOrd="0" destOrd="0" parTransId="{A51FD098-7603-4B07-A0EF-6F2E189ACB41}" sibTransId="{1895C9EF-E748-4FAB-A6A2-07DB5AC8FC19}"/>
    <dgm:cxn modelId="{536DD690-A1A3-4BC2-B61F-C129D217029D}" srcId="{E3E0EAB4-3CF0-4547-AD50-D621A0A4D14D}" destId="{3F6C4703-B929-421D-9DCE-FDA6FD7A5D65}" srcOrd="7" destOrd="0" parTransId="{380BE543-FB78-4EB6-AD4C-A1B23B443F92}" sibTransId="{7A871735-9159-480E-ABEE-E9C247A76948}"/>
    <dgm:cxn modelId="{DA9CDD9C-1EF7-438F-837D-4DA5318F89DD}" type="presOf" srcId="{CE1BADBE-99D4-4EBF-9470-BE371732041C}" destId="{F3B8C339-3271-4780-84E7-688243D30C82}" srcOrd="0" destOrd="0" presId="urn:microsoft.com/office/officeart/2005/8/layout/StepDownProcess"/>
    <dgm:cxn modelId="{5E0584B6-8867-4693-AC7F-15E8FDD62DB2}" srcId="{E3E0EAB4-3CF0-4547-AD50-D621A0A4D14D}" destId="{E66DE558-13D5-42BA-A1FF-12248D862754}" srcOrd="4" destOrd="0" parTransId="{CB2952DB-D7D4-4C9A-8D6B-DA57FDD4D6A2}" sibTransId="{20C00C13-B759-4C35-8A66-8E8913609D1A}"/>
    <dgm:cxn modelId="{72AA6FB8-59E5-4974-9C53-CE0AAA0AEA31}" srcId="{E3E0EAB4-3CF0-4547-AD50-D621A0A4D14D}" destId="{CE1BADBE-99D4-4EBF-9470-BE371732041C}" srcOrd="2" destOrd="0" parTransId="{42E91AAD-7616-4A2F-B28B-3B67CB7D6434}" sibTransId="{76C97DA0-BAC2-4A99-9E1C-4239A0228855}"/>
    <dgm:cxn modelId="{E4A30EC3-3BD3-4B18-BB3A-BC639405C158}" type="presOf" srcId="{1A66B6E9-5067-4B1E-82F5-711E4BE804DA}" destId="{DC700127-A98F-4180-8408-35940656BC4E}" srcOrd="0" destOrd="0" presId="urn:microsoft.com/office/officeart/2005/8/layout/StepDownProcess"/>
    <dgm:cxn modelId="{A3A4C6C5-0C85-4C0D-86FA-ECB42817EB31}" srcId="{E3E0EAB4-3CF0-4547-AD50-D621A0A4D14D}" destId="{C9107ABA-95DE-4005-A979-F0E78DA9A07F}" srcOrd="0" destOrd="0" parTransId="{97B9872A-C42B-407E-A486-2190D1C38E50}" sibTransId="{299CAC3E-5686-4D22-9C68-1D0887F4060A}"/>
    <dgm:cxn modelId="{E0C136CB-FDF5-42EC-997D-31F6B50B8BF2}" type="presOf" srcId="{C9107ABA-95DE-4005-A979-F0E78DA9A07F}" destId="{A8C51B68-BC8C-4263-807B-361E9762B078}" srcOrd="0" destOrd="0" presId="urn:microsoft.com/office/officeart/2005/8/layout/StepDownProcess"/>
    <dgm:cxn modelId="{6CC80DDB-DD92-47E4-8B93-13F8015DF3DD}" srcId="{E3E0EAB4-3CF0-4547-AD50-D621A0A4D14D}" destId="{1A66B6E9-5067-4B1E-82F5-711E4BE804DA}" srcOrd="6" destOrd="0" parTransId="{2751D67D-505E-4F3C-A520-DFD82431A834}" sibTransId="{1A90F62B-BC9D-492A-805F-78B83A085294}"/>
    <dgm:cxn modelId="{AB5414DB-0911-4C7F-9EEF-A9E045FA5D82}" srcId="{E3E0EAB4-3CF0-4547-AD50-D621A0A4D14D}" destId="{01892432-2955-44C1-A7D7-8A13FBCA6DE2}" srcOrd="3" destOrd="0" parTransId="{4496D0BD-5737-4AA8-83C8-0306D040CDE7}" sibTransId="{6EB571AE-4D4A-4056-8902-5BA6FC722F9F}"/>
    <dgm:cxn modelId="{2D864BE0-0339-4776-A885-3BF9D089B4CE}" type="presOf" srcId="{01892432-2955-44C1-A7D7-8A13FBCA6DE2}" destId="{2B5CAB79-BC95-47A0-B24D-594369CC3592}" srcOrd="0" destOrd="0" presId="urn:microsoft.com/office/officeart/2005/8/layout/StepDownProcess"/>
    <dgm:cxn modelId="{82C543FB-C9A8-4E70-BF95-C0842A140948}" srcId="{C9107ABA-95DE-4005-A979-F0E78DA9A07F}" destId="{16C61D30-5214-4E98-BFFD-07F8EE536E20}" srcOrd="0" destOrd="0" parTransId="{912A3807-35FA-4B94-BDD5-05FC2283D58D}" sibTransId="{85B65CC7-3B9F-42DE-A4F7-22331A86E548}"/>
    <dgm:cxn modelId="{9FE25B91-9FED-410C-9007-917E44F1EA20}" type="presParOf" srcId="{6E509948-44B9-4552-8023-5533DE5CD131}" destId="{6204088B-CCF2-43FF-A81B-0BF99BC7E7B0}" srcOrd="0" destOrd="0" presId="urn:microsoft.com/office/officeart/2005/8/layout/StepDownProcess"/>
    <dgm:cxn modelId="{9C1A88B8-6F20-44FC-A2F2-8591D1D96C47}" type="presParOf" srcId="{6204088B-CCF2-43FF-A81B-0BF99BC7E7B0}" destId="{6B02366B-C4AD-46FB-B83C-89228312DA05}" srcOrd="0" destOrd="0" presId="urn:microsoft.com/office/officeart/2005/8/layout/StepDownProcess"/>
    <dgm:cxn modelId="{68AE81FD-4CCE-48DA-B6A6-9159F1042F4A}" type="presParOf" srcId="{6204088B-CCF2-43FF-A81B-0BF99BC7E7B0}" destId="{A8C51B68-BC8C-4263-807B-361E9762B078}" srcOrd="1" destOrd="0" presId="urn:microsoft.com/office/officeart/2005/8/layout/StepDownProcess"/>
    <dgm:cxn modelId="{473F827F-9ADC-4E69-893C-BF44A15806EB}" type="presParOf" srcId="{6204088B-CCF2-43FF-A81B-0BF99BC7E7B0}" destId="{58E1ED48-FF1B-4F28-9A31-B52F8B2E5B58}" srcOrd="2" destOrd="0" presId="urn:microsoft.com/office/officeart/2005/8/layout/StepDownProcess"/>
    <dgm:cxn modelId="{02ACC011-FFE7-42EF-AEA1-BDF815B777C4}" type="presParOf" srcId="{6E509948-44B9-4552-8023-5533DE5CD131}" destId="{FA44F917-B06C-4DEC-90BD-86A1E2BF8353}" srcOrd="1" destOrd="0" presId="urn:microsoft.com/office/officeart/2005/8/layout/StepDownProcess"/>
    <dgm:cxn modelId="{268B8F94-1B38-4A72-AD28-FFDE4660151D}" type="presParOf" srcId="{6E509948-44B9-4552-8023-5533DE5CD131}" destId="{E29A63CA-4B9E-4170-9261-1FDEC29F005C}" srcOrd="2" destOrd="0" presId="urn:microsoft.com/office/officeart/2005/8/layout/StepDownProcess"/>
    <dgm:cxn modelId="{8814BCCF-6BD2-4304-86CF-B3FB7C359FA0}" type="presParOf" srcId="{E29A63CA-4B9E-4170-9261-1FDEC29F005C}" destId="{1327E28D-88C5-4BE8-BB0A-A029674DC457}" srcOrd="0" destOrd="0" presId="urn:microsoft.com/office/officeart/2005/8/layout/StepDownProcess"/>
    <dgm:cxn modelId="{D8DFD905-F891-4F04-B681-A575CD6D0311}" type="presParOf" srcId="{E29A63CA-4B9E-4170-9261-1FDEC29F005C}" destId="{54D008E3-06DD-4DB4-93A8-B05A3FEAECFC}" srcOrd="1" destOrd="0" presId="urn:microsoft.com/office/officeart/2005/8/layout/StepDownProcess"/>
    <dgm:cxn modelId="{8CBC30C4-BB17-431C-9AAE-7094D7D8CF5D}" type="presParOf" srcId="{E29A63CA-4B9E-4170-9261-1FDEC29F005C}" destId="{290FCE5A-6EBF-4E1A-A844-DD5F9F8D9B1D}" srcOrd="2" destOrd="0" presId="urn:microsoft.com/office/officeart/2005/8/layout/StepDownProcess"/>
    <dgm:cxn modelId="{420C9ED0-5826-487A-9FB4-6F7E7824C99E}" type="presParOf" srcId="{6E509948-44B9-4552-8023-5533DE5CD131}" destId="{76DBF559-4857-4C60-9FE6-60FFA15ADA6B}" srcOrd="3" destOrd="0" presId="urn:microsoft.com/office/officeart/2005/8/layout/StepDownProcess"/>
    <dgm:cxn modelId="{F2902344-830A-4D95-9FC3-2986EC96F0F1}" type="presParOf" srcId="{6E509948-44B9-4552-8023-5533DE5CD131}" destId="{FF678445-138B-4036-B612-07C3D3E670D8}" srcOrd="4" destOrd="0" presId="urn:microsoft.com/office/officeart/2005/8/layout/StepDownProcess"/>
    <dgm:cxn modelId="{0EC46E97-2249-4061-86F0-771692174E30}" type="presParOf" srcId="{FF678445-138B-4036-B612-07C3D3E670D8}" destId="{584B127C-C58D-4127-81EC-112F6BC5F4D8}" srcOrd="0" destOrd="0" presId="urn:microsoft.com/office/officeart/2005/8/layout/StepDownProcess"/>
    <dgm:cxn modelId="{732A6E7C-617C-49DB-AC36-2FB94301C28C}" type="presParOf" srcId="{FF678445-138B-4036-B612-07C3D3E670D8}" destId="{F3B8C339-3271-4780-84E7-688243D30C82}" srcOrd="1" destOrd="0" presId="urn:microsoft.com/office/officeart/2005/8/layout/StepDownProcess"/>
    <dgm:cxn modelId="{9AC9C665-3C94-431F-8865-0A28402B35DE}" type="presParOf" srcId="{FF678445-138B-4036-B612-07C3D3E670D8}" destId="{30721085-7E68-4166-8AC9-AF6210B5E82B}" srcOrd="2" destOrd="0" presId="urn:microsoft.com/office/officeart/2005/8/layout/StepDownProcess"/>
    <dgm:cxn modelId="{CC12BA49-4608-4854-BC22-57BABE64C650}" type="presParOf" srcId="{6E509948-44B9-4552-8023-5533DE5CD131}" destId="{2D6C6691-C0CF-45C3-85C8-45F8B0684756}" srcOrd="5" destOrd="0" presId="urn:microsoft.com/office/officeart/2005/8/layout/StepDownProcess"/>
    <dgm:cxn modelId="{B0E5E08A-1F29-4F6B-ADE3-20C5411325E9}" type="presParOf" srcId="{6E509948-44B9-4552-8023-5533DE5CD131}" destId="{40A90635-7569-4B18-AF98-B3E7FE7645E2}" srcOrd="6" destOrd="0" presId="urn:microsoft.com/office/officeart/2005/8/layout/StepDownProcess"/>
    <dgm:cxn modelId="{0D86A797-D850-498B-B899-47AE3C9A8469}" type="presParOf" srcId="{40A90635-7569-4B18-AF98-B3E7FE7645E2}" destId="{AA6CF5B1-DC06-429D-8F07-7A0E7008F4BE}" srcOrd="0" destOrd="0" presId="urn:microsoft.com/office/officeart/2005/8/layout/StepDownProcess"/>
    <dgm:cxn modelId="{B8933436-A264-4898-833C-C1B0C832E44E}" type="presParOf" srcId="{40A90635-7569-4B18-AF98-B3E7FE7645E2}" destId="{2B5CAB79-BC95-47A0-B24D-594369CC3592}" srcOrd="1" destOrd="0" presId="urn:microsoft.com/office/officeart/2005/8/layout/StepDownProcess"/>
    <dgm:cxn modelId="{148C24F5-1478-4949-A98E-F159A7621DFE}" type="presParOf" srcId="{40A90635-7569-4B18-AF98-B3E7FE7645E2}" destId="{44C7BDCE-5D78-445F-8550-84C5E1F1E115}" srcOrd="2" destOrd="0" presId="urn:microsoft.com/office/officeart/2005/8/layout/StepDownProcess"/>
    <dgm:cxn modelId="{6BE3177A-36B8-4D52-BD3D-AB862EE0C815}" type="presParOf" srcId="{6E509948-44B9-4552-8023-5533DE5CD131}" destId="{2C0C59AB-B57C-412F-832B-6748DE1B2C26}" srcOrd="7" destOrd="0" presId="urn:microsoft.com/office/officeart/2005/8/layout/StepDownProcess"/>
    <dgm:cxn modelId="{8EAAA020-25D9-463F-ADD8-F31262F3477C}" type="presParOf" srcId="{6E509948-44B9-4552-8023-5533DE5CD131}" destId="{833EE946-78C3-4B04-AB81-DF56F2B3F63D}" srcOrd="8" destOrd="0" presId="urn:microsoft.com/office/officeart/2005/8/layout/StepDownProcess"/>
    <dgm:cxn modelId="{39C72ACB-3A1D-4884-B384-D48038BCEE49}" type="presParOf" srcId="{833EE946-78C3-4B04-AB81-DF56F2B3F63D}" destId="{6327D4F1-6DDD-43C1-8593-51A08DA33DB2}" srcOrd="0" destOrd="0" presId="urn:microsoft.com/office/officeart/2005/8/layout/StepDownProcess"/>
    <dgm:cxn modelId="{01E2E3FB-4F2E-4FD2-8512-91FB287CA993}" type="presParOf" srcId="{833EE946-78C3-4B04-AB81-DF56F2B3F63D}" destId="{5D52A02F-6EE7-462C-B1D6-6F5F8B80FBD4}" srcOrd="1" destOrd="0" presId="urn:microsoft.com/office/officeart/2005/8/layout/StepDownProcess"/>
    <dgm:cxn modelId="{89F9A8F1-B8EB-47E8-8392-17321B691D2C}" type="presParOf" srcId="{833EE946-78C3-4B04-AB81-DF56F2B3F63D}" destId="{4439F965-8CEB-4B94-A2F6-773F11034DAB}" srcOrd="2" destOrd="0" presId="urn:microsoft.com/office/officeart/2005/8/layout/StepDownProcess"/>
    <dgm:cxn modelId="{AAC61B38-5C30-4A79-9563-C8537FF15438}" type="presParOf" srcId="{6E509948-44B9-4552-8023-5533DE5CD131}" destId="{AB8B7812-AA34-4E55-81D5-929BB6C681C5}" srcOrd="9" destOrd="0" presId="urn:microsoft.com/office/officeart/2005/8/layout/StepDownProcess"/>
    <dgm:cxn modelId="{51006439-A4ED-4067-964F-C513FE5A80EA}" type="presParOf" srcId="{6E509948-44B9-4552-8023-5533DE5CD131}" destId="{C620615A-1C21-40DD-9438-4A8EED786E6E}" srcOrd="10" destOrd="0" presId="urn:microsoft.com/office/officeart/2005/8/layout/StepDownProcess"/>
    <dgm:cxn modelId="{DC3533E3-97D9-408D-8D9E-3B008084DC71}" type="presParOf" srcId="{C620615A-1C21-40DD-9438-4A8EED786E6E}" destId="{8017FB77-0937-4578-9B28-34CD212A7530}" srcOrd="0" destOrd="0" presId="urn:microsoft.com/office/officeart/2005/8/layout/StepDownProcess"/>
    <dgm:cxn modelId="{9728CB40-4D48-46FB-97EE-9F7F1AC755B5}" type="presParOf" srcId="{C620615A-1C21-40DD-9438-4A8EED786E6E}" destId="{5C8C6891-CB62-4174-80DF-E589D85ECF41}" srcOrd="1" destOrd="0" presId="urn:microsoft.com/office/officeart/2005/8/layout/StepDownProcess"/>
    <dgm:cxn modelId="{BC7D6946-9BF9-477A-BA8F-67164DC9DAE7}" type="presParOf" srcId="{C620615A-1C21-40DD-9438-4A8EED786E6E}" destId="{7489A36E-9A6E-43AA-AF48-BF80F9E4F526}" srcOrd="2" destOrd="0" presId="urn:microsoft.com/office/officeart/2005/8/layout/StepDownProcess"/>
    <dgm:cxn modelId="{7DBE8B72-A864-4314-8A93-182C87B4EE95}" type="presParOf" srcId="{6E509948-44B9-4552-8023-5533DE5CD131}" destId="{17EB8C2E-0744-476A-9FC1-44CB603D9949}" srcOrd="11" destOrd="0" presId="urn:microsoft.com/office/officeart/2005/8/layout/StepDownProcess"/>
    <dgm:cxn modelId="{CB8324A9-E995-43EB-9708-AC4D77F9CD50}" type="presParOf" srcId="{6E509948-44B9-4552-8023-5533DE5CD131}" destId="{2C4A4BDA-D5AD-4357-A652-2F1C41EBC098}" srcOrd="12" destOrd="0" presId="urn:microsoft.com/office/officeart/2005/8/layout/StepDownProcess"/>
    <dgm:cxn modelId="{6F74E8DC-5C65-49D2-A70C-4A6BFE347850}" type="presParOf" srcId="{2C4A4BDA-D5AD-4357-A652-2F1C41EBC098}" destId="{6B171325-BB37-4BFF-94C7-5E97DF233BC3}" srcOrd="0" destOrd="0" presId="urn:microsoft.com/office/officeart/2005/8/layout/StepDownProcess"/>
    <dgm:cxn modelId="{745C7981-1F89-4C7A-A54A-D639E441A8C6}" type="presParOf" srcId="{2C4A4BDA-D5AD-4357-A652-2F1C41EBC098}" destId="{DC700127-A98F-4180-8408-35940656BC4E}" srcOrd="1" destOrd="0" presId="urn:microsoft.com/office/officeart/2005/8/layout/StepDownProcess"/>
    <dgm:cxn modelId="{79B278F4-C78C-4A20-ABE1-09E54A19674C}" type="presParOf" srcId="{2C4A4BDA-D5AD-4357-A652-2F1C41EBC098}" destId="{781E8AF5-1C7A-4C63-86B0-66161ADEE204}" srcOrd="2" destOrd="0" presId="urn:microsoft.com/office/officeart/2005/8/layout/StepDownProcess"/>
    <dgm:cxn modelId="{17AEBB01-76D6-4648-885D-31198047E051}" type="presParOf" srcId="{6E509948-44B9-4552-8023-5533DE5CD131}" destId="{2F946AEA-8F8B-42A2-B6FA-69C3E7CC33CB}" srcOrd="13" destOrd="0" presId="urn:microsoft.com/office/officeart/2005/8/layout/StepDownProcess"/>
    <dgm:cxn modelId="{68A0983D-4DD2-4210-90C1-1CFA114CD727}" type="presParOf" srcId="{6E509948-44B9-4552-8023-5533DE5CD131}" destId="{ECAAC626-6AF2-44DD-A9AB-B77E168F4E74}" srcOrd="14" destOrd="0" presId="urn:microsoft.com/office/officeart/2005/8/layout/StepDownProcess"/>
    <dgm:cxn modelId="{83139E06-52D9-472E-B04E-C83F2CCBF411}" type="presParOf" srcId="{ECAAC626-6AF2-44DD-A9AB-B77E168F4E74}" destId="{C6DFA8F0-3ABD-47D9-B3A9-1D3C6EC672E5}" srcOrd="0" destOrd="0" presId="urn:microsoft.com/office/officeart/2005/8/layout/StepDownProcess"/>
    <dgm:cxn modelId="{00018C00-A9A9-4526-AB75-49A051C7D16F}" type="presParOf" srcId="{ECAAC626-6AF2-44DD-A9AB-B77E168F4E74}" destId="{E4504BA5-53F1-40DD-8250-FC93742038FA}" srcOrd="1" destOrd="0" presId="urn:microsoft.com/office/officeart/2005/8/layout/StepDownProcess"/>
    <dgm:cxn modelId="{05F4EA7D-99A7-49B9-A90B-2907681CADC1}" type="presParOf" srcId="{ECAAC626-6AF2-44DD-A9AB-B77E168F4E74}" destId="{0C50B93F-7BFE-427D-A949-3C3B72923172}" srcOrd="2" destOrd="0" presId="urn:microsoft.com/office/officeart/2005/8/layout/StepDownProcess"/>
    <dgm:cxn modelId="{A5AB0CCE-5EB1-440B-A502-BE25A8EBCFFF}" type="presParOf" srcId="{6E509948-44B9-4552-8023-5533DE5CD131}" destId="{F91D8BD9-01C4-4D6D-B301-3F8E26317012}" srcOrd="15" destOrd="0" presId="urn:microsoft.com/office/officeart/2005/8/layout/StepDownProcess"/>
    <dgm:cxn modelId="{A2049E15-2C33-4C85-B501-24CECB303F2D}" type="presParOf" srcId="{6E509948-44B9-4552-8023-5533DE5CD131}" destId="{A7A0ECB1-2B35-44E2-808C-928B20644CC7}" srcOrd="16" destOrd="0" presId="urn:microsoft.com/office/officeart/2005/8/layout/StepDownProcess"/>
    <dgm:cxn modelId="{3D84295B-E944-4B4B-A067-A497594D4345}" type="presParOf" srcId="{A7A0ECB1-2B35-44E2-808C-928B20644CC7}" destId="{8192AA66-DE9C-4172-8E91-ED65AE133269}" srcOrd="0" destOrd="0" presId="urn:microsoft.com/office/officeart/2005/8/layout/StepDownProcess"/>
    <dgm:cxn modelId="{5211434F-F6F7-4579-A60B-1F331E515B40}" type="presParOf" srcId="{A7A0ECB1-2B35-44E2-808C-928B20644CC7}" destId="{A3B559A9-6413-4845-A808-FC6BA7FA0BF3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8DCF95-B90E-4068-B0B0-B9D553A3DDE5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C5247ED7-286D-4B0B-93B2-D6AECB073662}">
      <dgm:prSet phldrT="[Текст]" phldr="1"/>
      <dgm:spPr/>
      <dgm:t>
        <a:bodyPr/>
        <a:lstStyle/>
        <a:p>
          <a:endParaRPr lang="ru-RU" dirty="0"/>
        </a:p>
      </dgm:t>
    </dgm:pt>
    <dgm:pt modelId="{95899A8D-AC9C-4843-9CC5-4E9B140C3443}" type="parTrans" cxnId="{274335C7-B9F1-4A8A-A739-4F5905714ECE}">
      <dgm:prSet/>
      <dgm:spPr/>
      <dgm:t>
        <a:bodyPr/>
        <a:lstStyle/>
        <a:p>
          <a:endParaRPr lang="ru-RU"/>
        </a:p>
      </dgm:t>
    </dgm:pt>
    <dgm:pt modelId="{4C0BD59F-FEE1-4D4B-9052-B0E110590429}" type="sibTrans" cxnId="{274335C7-B9F1-4A8A-A739-4F5905714ECE}">
      <dgm:prSet/>
      <dgm:spPr/>
      <dgm:t>
        <a:bodyPr/>
        <a:lstStyle/>
        <a:p>
          <a:endParaRPr lang="ru-RU"/>
        </a:p>
      </dgm:t>
    </dgm:pt>
    <dgm:pt modelId="{4C876FE7-78B8-44B4-BC20-28715607B7F9}">
      <dgm:prSet phldrT="[Текст]" phldr="1"/>
      <dgm:spPr/>
      <dgm:t>
        <a:bodyPr/>
        <a:lstStyle/>
        <a:p>
          <a:endParaRPr lang="ru-RU"/>
        </a:p>
      </dgm:t>
    </dgm:pt>
    <dgm:pt modelId="{A80DDB60-00C7-454B-9830-11C7B3861863}" type="parTrans" cxnId="{FDE8FB99-3BBC-4FC0-B4A4-222D56F3130C}">
      <dgm:prSet/>
      <dgm:spPr/>
      <dgm:t>
        <a:bodyPr/>
        <a:lstStyle/>
        <a:p>
          <a:endParaRPr lang="ru-RU"/>
        </a:p>
      </dgm:t>
    </dgm:pt>
    <dgm:pt modelId="{23284A29-A04B-4BBF-AEED-78259F41DF93}" type="sibTrans" cxnId="{FDE8FB99-3BBC-4FC0-B4A4-222D56F3130C}">
      <dgm:prSet/>
      <dgm:spPr/>
      <dgm:t>
        <a:bodyPr/>
        <a:lstStyle/>
        <a:p>
          <a:endParaRPr lang="ru-RU"/>
        </a:p>
      </dgm:t>
    </dgm:pt>
    <dgm:pt modelId="{7796DF5B-36EB-4607-BCE9-36AB95F97E0C}">
      <dgm:prSet phldrT="[Текст]" phldr="1"/>
      <dgm:spPr/>
      <dgm:t>
        <a:bodyPr/>
        <a:lstStyle/>
        <a:p>
          <a:endParaRPr lang="ru-RU"/>
        </a:p>
      </dgm:t>
    </dgm:pt>
    <dgm:pt modelId="{A4A30A02-9BF7-4001-B1CB-0C371D841986}" type="parTrans" cxnId="{0A6463FD-FA4F-45F1-8CA6-7FBCA04C3B96}">
      <dgm:prSet/>
      <dgm:spPr/>
      <dgm:t>
        <a:bodyPr/>
        <a:lstStyle/>
        <a:p>
          <a:endParaRPr lang="ru-RU"/>
        </a:p>
      </dgm:t>
    </dgm:pt>
    <dgm:pt modelId="{25896097-AE25-4CD3-95E9-3BD9DC38B56D}" type="sibTrans" cxnId="{0A6463FD-FA4F-45F1-8CA6-7FBCA04C3B96}">
      <dgm:prSet/>
      <dgm:spPr/>
      <dgm:t>
        <a:bodyPr/>
        <a:lstStyle/>
        <a:p>
          <a:endParaRPr lang="ru-RU"/>
        </a:p>
      </dgm:t>
    </dgm:pt>
    <dgm:pt modelId="{563AA58A-C897-4454-9C81-AE18F085FB1D}">
      <dgm:prSet phldrT="[Текст]" phldr="1"/>
      <dgm:spPr/>
      <dgm:t>
        <a:bodyPr/>
        <a:lstStyle/>
        <a:p>
          <a:endParaRPr lang="ru-RU"/>
        </a:p>
      </dgm:t>
    </dgm:pt>
    <dgm:pt modelId="{6E8679E4-4F76-418E-B892-67A510594646}" type="parTrans" cxnId="{81E8D6B2-4238-451E-81AE-B2152055E988}">
      <dgm:prSet/>
      <dgm:spPr/>
      <dgm:t>
        <a:bodyPr/>
        <a:lstStyle/>
        <a:p>
          <a:endParaRPr lang="ru-RU"/>
        </a:p>
      </dgm:t>
    </dgm:pt>
    <dgm:pt modelId="{6630AE3E-99F2-4A16-9B7F-3A3BC19503B5}" type="sibTrans" cxnId="{81E8D6B2-4238-451E-81AE-B2152055E988}">
      <dgm:prSet/>
      <dgm:spPr/>
      <dgm:t>
        <a:bodyPr/>
        <a:lstStyle/>
        <a:p>
          <a:endParaRPr lang="ru-RU"/>
        </a:p>
      </dgm:t>
    </dgm:pt>
    <dgm:pt modelId="{F64CA7B2-DEA2-4C18-8DED-36FA5A050B4F}">
      <dgm:prSet phldrT="[Текст]" phldr="1"/>
      <dgm:spPr/>
      <dgm:t>
        <a:bodyPr/>
        <a:lstStyle/>
        <a:p>
          <a:endParaRPr lang="ru-RU"/>
        </a:p>
      </dgm:t>
    </dgm:pt>
    <dgm:pt modelId="{28D3D064-59A5-48A0-B675-731880DD5326}" type="parTrans" cxnId="{3B5BA002-4595-494E-9D22-2F60A6CAE58B}">
      <dgm:prSet/>
      <dgm:spPr/>
      <dgm:t>
        <a:bodyPr/>
        <a:lstStyle/>
        <a:p>
          <a:endParaRPr lang="ru-RU"/>
        </a:p>
      </dgm:t>
    </dgm:pt>
    <dgm:pt modelId="{366FE84C-84F1-495B-8AEE-C4F944FA4C86}" type="sibTrans" cxnId="{3B5BA002-4595-494E-9D22-2F60A6CAE58B}">
      <dgm:prSet/>
      <dgm:spPr/>
      <dgm:t>
        <a:bodyPr/>
        <a:lstStyle/>
        <a:p>
          <a:endParaRPr lang="ru-RU"/>
        </a:p>
      </dgm:t>
    </dgm:pt>
    <dgm:pt modelId="{AE3784F6-632F-4C8C-8079-BA461F78041E}" type="pres">
      <dgm:prSet presAssocID="{4E8DCF95-B90E-4068-B0B0-B9D553A3DDE5}" presName="cycle" presStyleCnt="0">
        <dgm:presLayoutVars>
          <dgm:dir/>
          <dgm:resizeHandles val="exact"/>
        </dgm:presLayoutVars>
      </dgm:prSet>
      <dgm:spPr/>
    </dgm:pt>
    <dgm:pt modelId="{201103F4-E792-4B31-AE87-AEE5A36C8A3C}" type="pres">
      <dgm:prSet presAssocID="{C5247ED7-286D-4B0B-93B2-D6AECB073662}" presName="node" presStyleLbl="node1" presStyleIdx="0" presStyleCnt="5">
        <dgm:presLayoutVars>
          <dgm:bulletEnabled val="1"/>
        </dgm:presLayoutVars>
      </dgm:prSet>
      <dgm:spPr/>
    </dgm:pt>
    <dgm:pt modelId="{343DBFE0-1D24-4F9F-A98B-8290D329466E}" type="pres">
      <dgm:prSet presAssocID="{C5247ED7-286D-4B0B-93B2-D6AECB073662}" presName="spNode" presStyleCnt="0"/>
      <dgm:spPr/>
    </dgm:pt>
    <dgm:pt modelId="{8740C306-0CC7-4737-9AB0-5CFDA5D057F5}" type="pres">
      <dgm:prSet presAssocID="{4C0BD59F-FEE1-4D4B-9052-B0E110590429}" presName="sibTrans" presStyleLbl="sibTrans1D1" presStyleIdx="0" presStyleCnt="5"/>
      <dgm:spPr/>
    </dgm:pt>
    <dgm:pt modelId="{685E9BBC-A405-4993-9DB4-4F69E1089636}" type="pres">
      <dgm:prSet presAssocID="{4C876FE7-78B8-44B4-BC20-28715607B7F9}" presName="node" presStyleLbl="node1" presStyleIdx="1" presStyleCnt="5">
        <dgm:presLayoutVars>
          <dgm:bulletEnabled val="1"/>
        </dgm:presLayoutVars>
      </dgm:prSet>
      <dgm:spPr/>
    </dgm:pt>
    <dgm:pt modelId="{78447C88-68B0-45CF-8715-F6EF7CC8ADAC}" type="pres">
      <dgm:prSet presAssocID="{4C876FE7-78B8-44B4-BC20-28715607B7F9}" presName="spNode" presStyleCnt="0"/>
      <dgm:spPr/>
    </dgm:pt>
    <dgm:pt modelId="{16116DC1-914A-40ED-B256-A45548FAE862}" type="pres">
      <dgm:prSet presAssocID="{23284A29-A04B-4BBF-AEED-78259F41DF93}" presName="sibTrans" presStyleLbl="sibTrans1D1" presStyleIdx="1" presStyleCnt="5"/>
      <dgm:spPr/>
    </dgm:pt>
    <dgm:pt modelId="{7D7E95BE-D1AB-43A3-AF0B-557AC58FBC10}" type="pres">
      <dgm:prSet presAssocID="{7796DF5B-36EB-4607-BCE9-36AB95F97E0C}" presName="node" presStyleLbl="node1" presStyleIdx="2" presStyleCnt="5">
        <dgm:presLayoutVars>
          <dgm:bulletEnabled val="1"/>
        </dgm:presLayoutVars>
      </dgm:prSet>
      <dgm:spPr/>
    </dgm:pt>
    <dgm:pt modelId="{7C8D9FC6-9E01-4D22-84C3-7963412310DA}" type="pres">
      <dgm:prSet presAssocID="{7796DF5B-36EB-4607-BCE9-36AB95F97E0C}" presName="spNode" presStyleCnt="0"/>
      <dgm:spPr/>
    </dgm:pt>
    <dgm:pt modelId="{D23364A3-663C-4E8D-932E-9EEAB1E871C6}" type="pres">
      <dgm:prSet presAssocID="{25896097-AE25-4CD3-95E9-3BD9DC38B56D}" presName="sibTrans" presStyleLbl="sibTrans1D1" presStyleIdx="2" presStyleCnt="5"/>
      <dgm:spPr/>
    </dgm:pt>
    <dgm:pt modelId="{11BE6EDC-8557-4456-9657-B03B0F458044}" type="pres">
      <dgm:prSet presAssocID="{563AA58A-C897-4454-9C81-AE18F085FB1D}" presName="node" presStyleLbl="node1" presStyleIdx="3" presStyleCnt="5">
        <dgm:presLayoutVars>
          <dgm:bulletEnabled val="1"/>
        </dgm:presLayoutVars>
      </dgm:prSet>
      <dgm:spPr/>
    </dgm:pt>
    <dgm:pt modelId="{A289D5FB-01B5-49C3-B199-F89271EA2DEC}" type="pres">
      <dgm:prSet presAssocID="{563AA58A-C897-4454-9C81-AE18F085FB1D}" presName="spNode" presStyleCnt="0"/>
      <dgm:spPr/>
    </dgm:pt>
    <dgm:pt modelId="{81BA6ABA-EFFD-45AF-BFB3-A463CCD0FF77}" type="pres">
      <dgm:prSet presAssocID="{6630AE3E-99F2-4A16-9B7F-3A3BC19503B5}" presName="sibTrans" presStyleLbl="sibTrans1D1" presStyleIdx="3" presStyleCnt="5"/>
      <dgm:spPr/>
    </dgm:pt>
    <dgm:pt modelId="{42487CBC-A5AE-4DD0-B170-F60FAAC6309C}" type="pres">
      <dgm:prSet presAssocID="{F64CA7B2-DEA2-4C18-8DED-36FA5A050B4F}" presName="node" presStyleLbl="node1" presStyleIdx="4" presStyleCnt="5">
        <dgm:presLayoutVars>
          <dgm:bulletEnabled val="1"/>
        </dgm:presLayoutVars>
      </dgm:prSet>
      <dgm:spPr/>
    </dgm:pt>
    <dgm:pt modelId="{53E7BC50-511E-423A-8C61-6EF538F6896B}" type="pres">
      <dgm:prSet presAssocID="{F64CA7B2-DEA2-4C18-8DED-36FA5A050B4F}" presName="spNode" presStyleCnt="0"/>
      <dgm:spPr/>
    </dgm:pt>
    <dgm:pt modelId="{BC0F65AB-7F1D-478B-8EFF-A13DD407C5C5}" type="pres">
      <dgm:prSet presAssocID="{366FE84C-84F1-495B-8AEE-C4F944FA4C86}" presName="sibTrans" presStyleLbl="sibTrans1D1" presStyleIdx="4" presStyleCnt="5"/>
      <dgm:spPr/>
    </dgm:pt>
  </dgm:ptLst>
  <dgm:cxnLst>
    <dgm:cxn modelId="{3B5BA002-4595-494E-9D22-2F60A6CAE58B}" srcId="{4E8DCF95-B90E-4068-B0B0-B9D553A3DDE5}" destId="{F64CA7B2-DEA2-4C18-8DED-36FA5A050B4F}" srcOrd="4" destOrd="0" parTransId="{28D3D064-59A5-48A0-B675-731880DD5326}" sibTransId="{366FE84C-84F1-495B-8AEE-C4F944FA4C86}"/>
    <dgm:cxn modelId="{873E4F03-1EB0-4919-AFB0-CC2FC25C58A2}" type="presOf" srcId="{6630AE3E-99F2-4A16-9B7F-3A3BC19503B5}" destId="{81BA6ABA-EFFD-45AF-BFB3-A463CCD0FF77}" srcOrd="0" destOrd="0" presId="urn:microsoft.com/office/officeart/2005/8/layout/cycle5"/>
    <dgm:cxn modelId="{6A763A69-F3EA-4E1F-B066-EC0CC6337345}" type="presOf" srcId="{4C876FE7-78B8-44B4-BC20-28715607B7F9}" destId="{685E9BBC-A405-4993-9DB4-4F69E1089636}" srcOrd="0" destOrd="0" presId="urn:microsoft.com/office/officeart/2005/8/layout/cycle5"/>
    <dgm:cxn modelId="{C52EF754-0B10-4800-B9F3-5A2D271CF657}" type="presOf" srcId="{C5247ED7-286D-4B0B-93B2-D6AECB073662}" destId="{201103F4-E792-4B31-AE87-AEE5A36C8A3C}" srcOrd="0" destOrd="0" presId="urn:microsoft.com/office/officeart/2005/8/layout/cycle5"/>
    <dgm:cxn modelId="{FDE8FB99-3BBC-4FC0-B4A4-222D56F3130C}" srcId="{4E8DCF95-B90E-4068-B0B0-B9D553A3DDE5}" destId="{4C876FE7-78B8-44B4-BC20-28715607B7F9}" srcOrd="1" destOrd="0" parTransId="{A80DDB60-00C7-454B-9830-11C7B3861863}" sibTransId="{23284A29-A04B-4BBF-AEED-78259F41DF93}"/>
    <dgm:cxn modelId="{3DB02FAD-765D-4BB0-9D46-7AC3DB698F7A}" type="presOf" srcId="{25896097-AE25-4CD3-95E9-3BD9DC38B56D}" destId="{D23364A3-663C-4E8D-932E-9EEAB1E871C6}" srcOrd="0" destOrd="0" presId="urn:microsoft.com/office/officeart/2005/8/layout/cycle5"/>
    <dgm:cxn modelId="{B53FF8AE-5280-46AC-AA85-8D4ABEEC4193}" type="presOf" srcId="{366FE84C-84F1-495B-8AEE-C4F944FA4C86}" destId="{BC0F65AB-7F1D-478B-8EFF-A13DD407C5C5}" srcOrd="0" destOrd="0" presId="urn:microsoft.com/office/officeart/2005/8/layout/cycle5"/>
    <dgm:cxn modelId="{81E8D6B2-4238-451E-81AE-B2152055E988}" srcId="{4E8DCF95-B90E-4068-B0B0-B9D553A3DDE5}" destId="{563AA58A-C897-4454-9C81-AE18F085FB1D}" srcOrd="3" destOrd="0" parTransId="{6E8679E4-4F76-418E-B892-67A510594646}" sibTransId="{6630AE3E-99F2-4A16-9B7F-3A3BC19503B5}"/>
    <dgm:cxn modelId="{274335C7-B9F1-4A8A-A739-4F5905714ECE}" srcId="{4E8DCF95-B90E-4068-B0B0-B9D553A3DDE5}" destId="{C5247ED7-286D-4B0B-93B2-D6AECB073662}" srcOrd="0" destOrd="0" parTransId="{95899A8D-AC9C-4843-9CC5-4E9B140C3443}" sibTransId="{4C0BD59F-FEE1-4D4B-9052-B0E110590429}"/>
    <dgm:cxn modelId="{49F928DE-323D-473E-9279-F8F7BB1B8D4F}" type="presOf" srcId="{4E8DCF95-B90E-4068-B0B0-B9D553A3DDE5}" destId="{AE3784F6-632F-4C8C-8079-BA461F78041E}" srcOrd="0" destOrd="0" presId="urn:microsoft.com/office/officeart/2005/8/layout/cycle5"/>
    <dgm:cxn modelId="{F0AD27E4-0AEF-460A-8C26-884704E3094C}" type="presOf" srcId="{23284A29-A04B-4BBF-AEED-78259F41DF93}" destId="{16116DC1-914A-40ED-B256-A45548FAE862}" srcOrd="0" destOrd="0" presId="urn:microsoft.com/office/officeart/2005/8/layout/cycle5"/>
    <dgm:cxn modelId="{584A13E7-601A-49A2-A1AD-CCDDEB97F319}" type="presOf" srcId="{4C0BD59F-FEE1-4D4B-9052-B0E110590429}" destId="{8740C306-0CC7-4737-9AB0-5CFDA5D057F5}" srcOrd="0" destOrd="0" presId="urn:microsoft.com/office/officeart/2005/8/layout/cycle5"/>
    <dgm:cxn modelId="{8A431FE7-D863-42BD-A8F5-451236BCB046}" type="presOf" srcId="{563AA58A-C897-4454-9C81-AE18F085FB1D}" destId="{11BE6EDC-8557-4456-9657-B03B0F458044}" srcOrd="0" destOrd="0" presId="urn:microsoft.com/office/officeart/2005/8/layout/cycle5"/>
    <dgm:cxn modelId="{257FBAE7-0731-4556-BA0F-B4F88F22CB54}" type="presOf" srcId="{7796DF5B-36EB-4607-BCE9-36AB95F97E0C}" destId="{7D7E95BE-D1AB-43A3-AF0B-557AC58FBC10}" srcOrd="0" destOrd="0" presId="urn:microsoft.com/office/officeart/2005/8/layout/cycle5"/>
    <dgm:cxn modelId="{04B0B4ED-C4E0-409A-95F2-1FA80C26D7F1}" type="presOf" srcId="{F64CA7B2-DEA2-4C18-8DED-36FA5A050B4F}" destId="{42487CBC-A5AE-4DD0-B170-F60FAAC6309C}" srcOrd="0" destOrd="0" presId="urn:microsoft.com/office/officeart/2005/8/layout/cycle5"/>
    <dgm:cxn modelId="{0A6463FD-FA4F-45F1-8CA6-7FBCA04C3B96}" srcId="{4E8DCF95-B90E-4068-B0B0-B9D553A3DDE5}" destId="{7796DF5B-36EB-4607-BCE9-36AB95F97E0C}" srcOrd="2" destOrd="0" parTransId="{A4A30A02-9BF7-4001-B1CB-0C371D841986}" sibTransId="{25896097-AE25-4CD3-95E9-3BD9DC38B56D}"/>
    <dgm:cxn modelId="{23D7D06F-7293-4279-AC2B-DE469908D15D}" type="presParOf" srcId="{AE3784F6-632F-4C8C-8079-BA461F78041E}" destId="{201103F4-E792-4B31-AE87-AEE5A36C8A3C}" srcOrd="0" destOrd="0" presId="urn:microsoft.com/office/officeart/2005/8/layout/cycle5"/>
    <dgm:cxn modelId="{E9FE0E4D-5014-4A40-99E4-8AE1F99B73CC}" type="presParOf" srcId="{AE3784F6-632F-4C8C-8079-BA461F78041E}" destId="{343DBFE0-1D24-4F9F-A98B-8290D329466E}" srcOrd="1" destOrd="0" presId="urn:microsoft.com/office/officeart/2005/8/layout/cycle5"/>
    <dgm:cxn modelId="{6068D049-CE7F-4A70-A3AF-985EE5385BC2}" type="presParOf" srcId="{AE3784F6-632F-4C8C-8079-BA461F78041E}" destId="{8740C306-0CC7-4737-9AB0-5CFDA5D057F5}" srcOrd="2" destOrd="0" presId="urn:microsoft.com/office/officeart/2005/8/layout/cycle5"/>
    <dgm:cxn modelId="{5E0EA1DD-D0E5-4C6F-B70E-09B88AA0E979}" type="presParOf" srcId="{AE3784F6-632F-4C8C-8079-BA461F78041E}" destId="{685E9BBC-A405-4993-9DB4-4F69E1089636}" srcOrd="3" destOrd="0" presId="urn:microsoft.com/office/officeart/2005/8/layout/cycle5"/>
    <dgm:cxn modelId="{12875954-8106-4990-8B91-310C2A8ADC85}" type="presParOf" srcId="{AE3784F6-632F-4C8C-8079-BA461F78041E}" destId="{78447C88-68B0-45CF-8715-F6EF7CC8ADAC}" srcOrd="4" destOrd="0" presId="urn:microsoft.com/office/officeart/2005/8/layout/cycle5"/>
    <dgm:cxn modelId="{2B0C64B5-2EAA-411A-852C-60790ABCDBAF}" type="presParOf" srcId="{AE3784F6-632F-4C8C-8079-BA461F78041E}" destId="{16116DC1-914A-40ED-B256-A45548FAE862}" srcOrd="5" destOrd="0" presId="urn:microsoft.com/office/officeart/2005/8/layout/cycle5"/>
    <dgm:cxn modelId="{F4AF3C3E-B70C-4C8A-84B8-511AA2BFC59C}" type="presParOf" srcId="{AE3784F6-632F-4C8C-8079-BA461F78041E}" destId="{7D7E95BE-D1AB-43A3-AF0B-557AC58FBC10}" srcOrd="6" destOrd="0" presId="urn:microsoft.com/office/officeart/2005/8/layout/cycle5"/>
    <dgm:cxn modelId="{7DD178F6-4B3A-4A50-907C-2D4F37C18400}" type="presParOf" srcId="{AE3784F6-632F-4C8C-8079-BA461F78041E}" destId="{7C8D9FC6-9E01-4D22-84C3-7963412310DA}" srcOrd="7" destOrd="0" presId="urn:microsoft.com/office/officeart/2005/8/layout/cycle5"/>
    <dgm:cxn modelId="{DD311B0B-1D6E-4E3E-800E-24CD6832B2E9}" type="presParOf" srcId="{AE3784F6-632F-4C8C-8079-BA461F78041E}" destId="{D23364A3-663C-4E8D-932E-9EEAB1E871C6}" srcOrd="8" destOrd="0" presId="urn:microsoft.com/office/officeart/2005/8/layout/cycle5"/>
    <dgm:cxn modelId="{9BBEC29B-E784-4830-89ED-067E2BD407B9}" type="presParOf" srcId="{AE3784F6-632F-4C8C-8079-BA461F78041E}" destId="{11BE6EDC-8557-4456-9657-B03B0F458044}" srcOrd="9" destOrd="0" presId="urn:microsoft.com/office/officeart/2005/8/layout/cycle5"/>
    <dgm:cxn modelId="{32861321-FCD2-47E2-9BFF-8E10B53AF447}" type="presParOf" srcId="{AE3784F6-632F-4C8C-8079-BA461F78041E}" destId="{A289D5FB-01B5-49C3-B199-F89271EA2DEC}" srcOrd="10" destOrd="0" presId="urn:microsoft.com/office/officeart/2005/8/layout/cycle5"/>
    <dgm:cxn modelId="{EA445AFB-37E7-42AB-AD13-0BF4F5916134}" type="presParOf" srcId="{AE3784F6-632F-4C8C-8079-BA461F78041E}" destId="{81BA6ABA-EFFD-45AF-BFB3-A463CCD0FF77}" srcOrd="11" destOrd="0" presId="urn:microsoft.com/office/officeart/2005/8/layout/cycle5"/>
    <dgm:cxn modelId="{28D66767-B708-4F4F-AC83-2FD76BAF7904}" type="presParOf" srcId="{AE3784F6-632F-4C8C-8079-BA461F78041E}" destId="{42487CBC-A5AE-4DD0-B170-F60FAAC6309C}" srcOrd="12" destOrd="0" presId="urn:microsoft.com/office/officeart/2005/8/layout/cycle5"/>
    <dgm:cxn modelId="{E77D1645-53C8-41E6-A3B0-FEEC317DFF83}" type="presParOf" srcId="{AE3784F6-632F-4C8C-8079-BA461F78041E}" destId="{53E7BC50-511E-423A-8C61-6EF538F6896B}" srcOrd="13" destOrd="0" presId="urn:microsoft.com/office/officeart/2005/8/layout/cycle5"/>
    <dgm:cxn modelId="{26FC511B-118F-4D3B-8DCE-A193617B01F8}" type="presParOf" srcId="{AE3784F6-632F-4C8C-8079-BA461F78041E}" destId="{BC0F65AB-7F1D-478B-8EFF-A13DD407C5C5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90F1D5-9855-45D8-8640-92FBCCDE844D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5DE799F-62A4-405E-8130-10930E4216F1}">
      <dgm:prSet phldrT="[Текст]" phldr="1"/>
      <dgm:spPr/>
      <dgm:t>
        <a:bodyPr/>
        <a:lstStyle/>
        <a:p>
          <a:endParaRPr lang="ru-RU"/>
        </a:p>
      </dgm:t>
    </dgm:pt>
    <dgm:pt modelId="{B41668F6-1A4A-46B4-885B-08E0FFCEA5A9}" type="parTrans" cxnId="{799D72F3-D6CC-43D8-9017-820F9A04B4B0}">
      <dgm:prSet/>
      <dgm:spPr/>
      <dgm:t>
        <a:bodyPr/>
        <a:lstStyle/>
        <a:p>
          <a:endParaRPr lang="ru-RU"/>
        </a:p>
      </dgm:t>
    </dgm:pt>
    <dgm:pt modelId="{CD02BE9F-EC12-4F44-A726-A47F9358565F}" type="sibTrans" cxnId="{799D72F3-D6CC-43D8-9017-820F9A04B4B0}">
      <dgm:prSet/>
      <dgm:spPr/>
      <dgm:t>
        <a:bodyPr/>
        <a:lstStyle/>
        <a:p>
          <a:endParaRPr lang="ru-RU"/>
        </a:p>
      </dgm:t>
    </dgm:pt>
    <dgm:pt modelId="{4D18D0FC-A45E-4886-B8DB-947BA8F28FA1}">
      <dgm:prSet phldrT="[Текст]" phldr="1"/>
      <dgm:spPr/>
      <dgm:t>
        <a:bodyPr/>
        <a:lstStyle/>
        <a:p>
          <a:endParaRPr lang="ru-RU"/>
        </a:p>
      </dgm:t>
    </dgm:pt>
    <dgm:pt modelId="{20B58A39-4D5A-4B02-8783-C3192D013CD1}" type="parTrans" cxnId="{2707C87D-A8DA-4AC6-98DA-E518805DE34A}">
      <dgm:prSet/>
      <dgm:spPr/>
      <dgm:t>
        <a:bodyPr/>
        <a:lstStyle/>
        <a:p>
          <a:endParaRPr lang="ru-RU"/>
        </a:p>
      </dgm:t>
    </dgm:pt>
    <dgm:pt modelId="{6501B0D0-317E-4B22-ABBA-696BD26861F8}" type="sibTrans" cxnId="{2707C87D-A8DA-4AC6-98DA-E518805DE34A}">
      <dgm:prSet/>
      <dgm:spPr/>
      <dgm:t>
        <a:bodyPr/>
        <a:lstStyle/>
        <a:p>
          <a:endParaRPr lang="ru-RU"/>
        </a:p>
      </dgm:t>
    </dgm:pt>
    <dgm:pt modelId="{683F884E-7E6F-4522-98F1-A9A31FD03778}">
      <dgm:prSet phldrT="[Текст]"/>
      <dgm:spPr/>
      <dgm:t>
        <a:bodyPr/>
        <a:lstStyle/>
        <a:p>
          <a:r>
            <a:rPr lang="uk-UA" dirty="0" err="1"/>
            <a:t>Ор</a:t>
          </a:r>
          <a:r>
            <a:rPr lang="uk-UA" dirty="0"/>
            <a:t> </a:t>
          </a:r>
          <a:r>
            <a:rPr lang="uk-UA" dirty="0" err="1"/>
            <a:t>лор</a:t>
          </a:r>
          <a:r>
            <a:rPr lang="uk-UA" dirty="0"/>
            <a:t> </a:t>
          </a:r>
          <a:r>
            <a:rPr lang="uk-UA" dirty="0" err="1"/>
            <a:t>ор</a:t>
          </a:r>
          <a:endParaRPr lang="ru-RU" dirty="0"/>
        </a:p>
      </dgm:t>
    </dgm:pt>
    <dgm:pt modelId="{4CA1406E-BA8B-4052-8FB6-ECAC78430C7C}" type="parTrans" cxnId="{D39B8C4D-888F-47C5-8D6C-4833FA2C5973}">
      <dgm:prSet/>
      <dgm:spPr/>
      <dgm:t>
        <a:bodyPr/>
        <a:lstStyle/>
        <a:p>
          <a:endParaRPr lang="ru-RU"/>
        </a:p>
      </dgm:t>
    </dgm:pt>
    <dgm:pt modelId="{0FE5934D-1555-4D9A-A317-03F8BF1E9439}" type="sibTrans" cxnId="{D39B8C4D-888F-47C5-8D6C-4833FA2C5973}">
      <dgm:prSet/>
      <dgm:spPr/>
      <dgm:t>
        <a:bodyPr/>
        <a:lstStyle/>
        <a:p>
          <a:endParaRPr lang="ru-RU"/>
        </a:p>
      </dgm:t>
    </dgm:pt>
    <dgm:pt modelId="{30181C2E-9224-4025-9AA7-3526ED98DF95}">
      <dgm:prSet phldrT="[Текст]"/>
      <dgm:spPr/>
      <dgm:t>
        <a:bodyPr/>
        <a:lstStyle/>
        <a:p>
          <a:r>
            <a:rPr lang="uk-UA" dirty="0" err="1"/>
            <a:t>Ло</a:t>
          </a:r>
          <a:r>
            <a:rPr lang="uk-UA" dirty="0"/>
            <a:t> </a:t>
          </a:r>
          <a:r>
            <a:rPr lang="uk-UA" dirty="0" err="1"/>
            <a:t>лор</a:t>
          </a:r>
          <a:r>
            <a:rPr lang="uk-UA" dirty="0"/>
            <a:t> </a:t>
          </a:r>
          <a:r>
            <a:rPr lang="uk-UA" dirty="0" err="1"/>
            <a:t>ло</a:t>
          </a:r>
          <a:endParaRPr lang="ru-RU" dirty="0"/>
        </a:p>
      </dgm:t>
    </dgm:pt>
    <dgm:pt modelId="{B290E9CC-E3C8-4497-836E-6A64EEDEF275}" type="parTrans" cxnId="{53675C1B-BCEF-483C-B1A8-C0EEC088FEBE}">
      <dgm:prSet/>
      <dgm:spPr/>
      <dgm:t>
        <a:bodyPr/>
        <a:lstStyle/>
        <a:p>
          <a:endParaRPr lang="ru-RU"/>
        </a:p>
      </dgm:t>
    </dgm:pt>
    <dgm:pt modelId="{C8101588-5FE4-4A6C-826D-98F1537FB0A2}" type="sibTrans" cxnId="{53675C1B-BCEF-483C-B1A8-C0EEC088FEBE}">
      <dgm:prSet/>
      <dgm:spPr/>
      <dgm:t>
        <a:bodyPr/>
        <a:lstStyle/>
        <a:p>
          <a:endParaRPr lang="ru-RU"/>
        </a:p>
      </dgm:t>
    </dgm:pt>
    <dgm:pt modelId="{468DA3C5-DCDC-40E3-A8A2-9031BFAF1898}">
      <dgm:prSet phldrT="[Текст]"/>
      <dgm:spPr/>
      <dgm:t>
        <a:bodyPr/>
        <a:lstStyle/>
        <a:p>
          <a:endParaRPr lang="ru-RU" dirty="0"/>
        </a:p>
      </dgm:t>
    </dgm:pt>
    <dgm:pt modelId="{70EEE74D-869F-4743-93DB-5B09AB010EC2}" type="parTrans" cxnId="{0C7A6CD1-C049-44C2-BB69-F960157E3635}">
      <dgm:prSet/>
      <dgm:spPr/>
      <dgm:t>
        <a:bodyPr/>
        <a:lstStyle/>
        <a:p>
          <a:endParaRPr lang="ru-RU"/>
        </a:p>
      </dgm:t>
    </dgm:pt>
    <dgm:pt modelId="{EFCF5498-FF88-441B-AABD-E4EA340FB22B}" type="sibTrans" cxnId="{0C7A6CD1-C049-44C2-BB69-F960157E3635}">
      <dgm:prSet/>
      <dgm:spPr/>
      <dgm:t>
        <a:bodyPr/>
        <a:lstStyle/>
        <a:p>
          <a:endParaRPr lang="ru-RU"/>
        </a:p>
      </dgm:t>
    </dgm:pt>
    <dgm:pt modelId="{30843C8A-F960-4C3F-BFC4-F98B5D81F878}" type="pres">
      <dgm:prSet presAssocID="{2090F1D5-9855-45D8-8640-92FBCCDE844D}" presName="linear" presStyleCnt="0">
        <dgm:presLayoutVars>
          <dgm:dir/>
          <dgm:animLvl val="lvl"/>
          <dgm:resizeHandles val="exact"/>
        </dgm:presLayoutVars>
      </dgm:prSet>
      <dgm:spPr/>
    </dgm:pt>
    <dgm:pt modelId="{5F56589D-1591-475C-860C-57210ABBD5D9}" type="pres">
      <dgm:prSet presAssocID="{E5DE799F-62A4-405E-8130-10930E4216F1}" presName="parentLin" presStyleCnt="0"/>
      <dgm:spPr/>
    </dgm:pt>
    <dgm:pt modelId="{323A4A67-EAFB-447A-836F-F7EB1B999546}" type="pres">
      <dgm:prSet presAssocID="{E5DE799F-62A4-405E-8130-10930E4216F1}" presName="parentLeftMargin" presStyleLbl="node1" presStyleIdx="0" presStyleCnt="5"/>
      <dgm:spPr/>
    </dgm:pt>
    <dgm:pt modelId="{D6C3F652-31DD-4EDA-AF93-A1B93EC13EE6}" type="pres">
      <dgm:prSet presAssocID="{E5DE799F-62A4-405E-8130-10930E4216F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D5B5A4D-89DB-4C4C-9A88-20D37013FB5D}" type="pres">
      <dgm:prSet presAssocID="{E5DE799F-62A4-405E-8130-10930E4216F1}" presName="negativeSpace" presStyleCnt="0"/>
      <dgm:spPr/>
    </dgm:pt>
    <dgm:pt modelId="{CE2CAE61-EBCC-475F-BF11-3254E415D179}" type="pres">
      <dgm:prSet presAssocID="{E5DE799F-62A4-405E-8130-10930E4216F1}" presName="childText" presStyleLbl="conFgAcc1" presStyleIdx="0" presStyleCnt="5">
        <dgm:presLayoutVars>
          <dgm:bulletEnabled val="1"/>
        </dgm:presLayoutVars>
      </dgm:prSet>
      <dgm:spPr/>
    </dgm:pt>
    <dgm:pt modelId="{AE3ECFC1-6E6B-48F1-AC49-16CFB39990A8}" type="pres">
      <dgm:prSet presAssocID="{CD02BE9F-EC12-4F44-A726-A47F9358565F}" presName="spaceBetweenRectangles" presStyleCnt="0"/>
      <dgm:spPr/>
    </dgm:pt>
    <dgm:pt modelId="{FD05ADCD-D7D0-414F-A13E-730FF0A15CAF}" type="pres">
      <dgm:prSet presAssocID="{4D18D0FC-A45E-4886-B8DB-947BA8F28FA1}" presName="parentLin" presStyleCnt="0"/>
      <dgm:spPr/>
    </dgm:pt>
    <dgm:pt modelId="{0EB4F4AA-8E22-47E1-BBA2-3A8613DDEA8A}" type="pres">
      <dgm:prSet presAssocID="{4D18D0FC-A45E-4886-B8DB-947BA8F28FA1}" presName="parentLeftMargin" presStyleLbl="node1" presStyleIdx="0" presStyleCnt="5"/>
      <dgm:spPr/>
    </dgm:pt>
    <dgm:pt modelId="{FD4ECD62-D681-4F36-B002-1FAC6EB16ACF}" type="pres">
      <dgm:prSet presAssocID="{4D18D0FC-A45E-4886-B8DB-947BA8F28FA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1D46B98-2703-4DD1-B099-5B5D720B73F5}" type="pres">
      <dgm:prSet presAssocID="{4D18D0FC-A45E-4886-B8DB-947BA8F28FA1}" presName="negativeSpace" presStyleCnt="0"/>
      <dgm:spPr/>
    </dgm:pt>
    <dgm:pt modelId="{C6A02693-3D6B-41AD-BEC2-427A7BA7CE85}" type="pres">
      <dgm:prSet presAssocID="{4D18D0FC-A45E-4886-B8DB-947BA8F28FA1}" presName="childText" presStyleLbl="conFgAcc1" presStyleIdx="1" presStyleCnt="5">
        <dgm:presLayoutVars>
          <dgm:bulletEnabled val="1"/>
        </dgm:presLayoutVars>
      </dgm:prSet>
      <dgm:spPr/>
    </dgm:pt>
    <dgm:pt modelId="{852F6BBA-51E0-4727-9CFB-E940AFDB1D59}" type="pres">
      <dgm:prSet presAssocID="{6501B0D0-317E-4B22-ABBA-696BD26861F8}" presName="spaceBetweenRectangles" presStyleCnt="0"/>
      <dgm:spPr/>
    </dgm:pt>
    <dgm:pt modelId="{B8CE7D76-61E0-46E8-A422-82F6ECCF14F1}" type="pres">
      <dgm:prSet presAssocID="{683F884E-7E6F-4522-98F1-A9A31FD03778}" presName="parentLin" presStyleCnt="0"/>
      <dgm:spPr/>
    </dgm:pt>
    <dgm:pt modelId="{6800621B-2253-46F8-932E-8FF9321EFB0D}" type="pres">
      <dgm:prSet presAssocID="{683F884E-7E6F-4522-98F1-A9A31FD03778}" presName="parentLeftMargin" presStyleLbl="node1" presStyleIdx="1" presStyleCnt="5"/>
      <dgm:spPr/>
    </dgm:pt>
    <dgm:pt modelId="{C47FD7FC-8DBC-41E3-8CD2-95F9555A3212}" type="pres">
      <dgm:prSet presAssocID="{683F884E-7E6F-4522-98F1-A9A31FD0377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DF7DFB7-D629-4972-8F62-1704FB472561}" type="pres">
      <dgm:prSet presAssocID="{683F884E-7E6F-4522-98F1-A9A31FD03778}" presName="negativeSpace" presStyleCnt="0"/>
      <dgm:spPr/>
    </dgm:pt>
    <dgm:pt modelId="{985A6E1E-DF74-41CB-B6DF-B83E1E058D79}" type="pres">
      <dgm:prSet presAssocID="{683F884E-7E6F-4522-98F1-A9A31FD03778}" presName="childText" presStyleLbl="conFgAcc1" presStyleIdx="2" presStyleCnt="5">
        <dgm:presLayoutVars>
          <dgm:bulletEnabled val="1"/>
        </dgm:presLayoutVars>
      </dgm:prSet>
      <dgm:spPr/>
    </dgm:pt>
    <dgm:pt modelId="{4EA6AC1A-9022-40E0-804E-9CEC70119FE4}" type="pres">
      <dgm:prSet presAssocID="{0FE5934D-1555-4D9A-A317-03F8BF1E9439}" presName="spaceBetweenRectangles" presStyleCnt="0"/>
      <dgm:spPr/>
    </dgm:pt>
    <dgm:pt modelId="{B471534A-1A0E-4B36-9D20-B5F5984C425B}" type="pres">
      <dgm:prSet presAssocID="{30181C2E-9224-4025-9AA7-3526ED98DF95}" presName="parentLin" presStyleCnt="0"/>
      <dgm:spPr/>
    </dgm:pt>
    <dgm:pt modelId="{CABE1CF5-1A81-46C4-B33D-01965C3E6D98}" type="pres">
      <dgm:prSet presAssocID="{30181C2E-9224-4025-9AA7-3526ED98DF95}" presName="parentLeftMargin" presStyleLbl="node1" presStyleIdx="2" presStyleCnt="5"/>
      <dgm:spPr/>
    </dgm:pt>
    <dgm:pt modelId="{366259F9-26E6-4EFD-A28B-E3F0DABEFCD7}" type="pres">
      <dgm:prSet presAssocID="{30181C2E-9224-4025-9AA7-3526ED98DF9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3C6E1EA-9195-4DF2-8E73-F7DC9705385C}" type="pres">
      <dgm:prSet presAssocID="{30181C2E-9224-4025-9AA7-3526ED98DF95}" presName="negativeSpace" presStyleCnt="0"/>
      <dgm:spPr/>
    </dgm:pt>
    <dgm:pt modelId="{AE338C68-D9D6-49FE-824E-07931D7D583B}" type="pres">
      <dgm:prSet presAssocID="{30181C2E-9224-4025-9AA7-3526ED98DF95}" presName="childText" presStyleLbl="conFgAcc1" presStyleIdx="3" presStyleCnt="5">
        <dgm:presLayoutVars>
          <dgm:bulletEnabled val="1"/>
        </dgm:presLayoutVars>
      </dgm:prSet>
      <dgm:spPr/>
    </dgm:pt>
    <dgm:pt modelId="{6B62785B-0A02-4670-BA12-F506033563E7}" type="pres">
      <dgm:prSet presAssocID="{C8101588-5FE4-4A6C-826D-98F1537FB0A2}" presName="spaceBetweenRectangles" presStyleCnt="0"/>
      <dgm:spPr/>
    </dgm:pt>
    <dgm:pt modelId="{C6565227-AB5A-437D-8D63-4B241EE5052E}" type="pres">
      <dgm:prSet presAssocID="{468DA3C5-DCDC-40E3-A8A2-9031BFAF1898}" presName="parentLin" presStyleCnt="0"/>
      <dgm:spPr/>
    </dgm:pt>
    <dgm:pt modelId="{B05F2D5B-19E2-4B11-A1D2-D33CA3B96473}" type="pres">
      <dgm:prSet presAssocID="{468DA3C5-DCDC-40E3-A8A2-9031BFAF1898}" presName="parentLeftMargin" presStyleLbl="node1" presStyleIdx="3" presStyleCnt="5"/>
      <dgm:spPr/>
    </dgm:pt>
    <dgm:pt modelId="{60E512FB-2BE5-4EF7-8007-38D6C6E3E1C9}" type="pres">
      <dgm:prSet presAssocID="{468DA3C5-DCDC-40E3-A8A2-9031BFAF1898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3A9C9163-CC41-49B6-AA61-D0146804F487}" type="pres">
      <dgm:prSet presAssocID="{468DA3C5-DCDC-40E3-A8A2-9031BFAF1898}" presName="negativeSpace" presStyleCnt="0"/>
      <dgm:spPr/>
    </dgm:pt>
    <dgm:pt modelId="{60642C4D-D867-42E2-9A5A-670A1F98681F}" type="pres">
      <dgm:prSet presAssocID="{468DA3C5-DCDC-40E3-A8A2-9031BFAF1898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3675C1B-BCEF-483C-B1A8-C0EEC088FEBE}" srcId="{2090F1D5-9855-45D8-8640-92FBCCDE844D}" destId="{30181C2E-9224-4025-9AA7-3526ED98DF95}" srcOrd="3" destOrd="0" parTransId="{B290E9CC-E3C8-4497-836E-6A64EEDEF275}" sibTransId="{C8101588-5FE4-4A6C-826D-98F1537FB0A2}"/>
    <dgm:cxn modelId="{2654A66B-89C5-494B-9798-59B92ADA6103}" type="presOf" srcId="{4D18D0FC-A45E-4886-B8DB-947BA8F28FA1}" destId="{0EB4F4AA-8E22-47E1-BBA2-3A8613DDEA8A}" srcOrd="0" destOrd="0" presId="urn:microsoft.com/office/officeart/2005/8/layout/list1"/>
    <dgm:cxn modelId="{D39B8C4D-888F-47C5-8D6C-4833FA2C5973}" srcId="{2090F1D5-9855-45D8-8640-92FBCCDE844D}" destId="{683F884E-7E6F-4522-98F1-A9A31FD03778}" srcOrd="2" destOrd="0" parTransId="{4CA1406E-BA8B-4052-8FB6-ECAC78430C7C}" sibTransId="{0FE5934D-1555-4D9A-A317-03F8BF1E9439}"/>
    <dgm:cxn modelId="{F9ED0070-BF1B-4040-84BF-A091BF3CBD46}" type="presOf" srcId="{468DA3C5-DCDC-40E3-A8A2-9031BFAF1898}" destId="{60E512FB-2BE5-4EF7-8007-38D6C6E3E1C9}" srcOrd="1" destOrd="0" presId="urn:microsoft.com/office/officeart/2005/8/layout/list1"/>
    <dgm:cxn modelId="{D8CF9977-7D8B-40F4-BE2D-B3F6D19BCC53}" type="presOf" srcId="{E5DE799F-62A4-405E-8130-10930E4216F1}" destId="{D6C3F652-31DD-4EDA-AF93-A1B93EC13EE6}" srcOrd="1" destOrd="0" presId="urn:microsoft.com/office/officeart/2005/8/layout/list1"/>
    <dgm:cxn modelId="{7011877C-91E8-49DE-B1AE-323D61E66F34}" type="presOf" srcId="{683F884E-7E6F-4522-98F1-A9A31FD03778}" destId="{6800621B-2253-46F8-932E-8FF9321EFB0D}" srcOrd="0" destOrd="0" presId="urn:microsoft.com/office/officeart/2005/8/layout/list1"/>
    <dgm:cxn modelId="{2707C87D-A8DA-4AC6-98DA-E518805DE34A}" srcId="{2090F1D5-9855-45D8-8640-92FBCCDE844D}" destId="{4D18D0FC-A45E-4886-B8DB-947BA8F28FA1}" srcOrd="1" destOrd="0" parTransId="{20B58A39-4D5A-4B02-8783-C3192D013CD1}" sibTransId="{6501B0D0-317E-4B22-ABBA-696BD26861F8}"/>
    <dgm:cxn modelId="{98D8D37E-7928-407D-AA28-6E2B8D2C66BF}" type="presOf" srcId="{30181C2E-9224-4025-9AA7-3526ED98DF95}" destId="{CABE1CF5-1A81-46C4-B33D-01965C3E6D98}" srcOrd="0" destOrd="0" presId="urn:microsoft.com/office/officeart/2005/8/layout/list1"/>
    <dgm:cxn modelId="{68D55D83-9705-44D8-8AD5-A247D0BD4836}" type="presOf" srcId="{30181C2E-9224-4025-9AA7-3526ED98DF95}" destId="{366259F9-26E6-4EFD-A28B-E3F0DABEFCD7}" srcOrd="1" destOrd="0" presId="urn:microsoft.com/office/officeart/2005/8/layout/list1"/>
    <dgm:cxn modelId="{8B21C697-1695-47BF-9AEB-B7FA5DC6216D}" type="presOf" srcId="{4D18D0FC-A45E-4886-B8DB-947BA8F28FA1}" destId="{FD4ECD62-D681-4F36-B002-1FAC6EB16ACF}" srcOrd="1" destOrd="0" presId="urn:microsoft.com/office/officeart/2005/8/layout/list1"/>
    <dgm:cxn modelId="{8FBE5BA9-4703-400B-A91A-79DC3BF18019}" type="presOf" srcId="{468DA3C5-DCDC-40E3-A8A2-9031BFAF1898}" destId="{B05F2D5B-19E2-4B11-A1D2-D33CA3B96473}" srcOrd="0" destOrd="0" presId="urn:microsoft.com/office/officeart/2005/8/layout/list1"/>
    <dgm:cxn modelId="{9EAEF6AD-2873-4F9C-8914-1F5B28DDF6DD}" type="presOf" srcId="{683F884E-7E6F-4522-98F1-A9A31FD03778}" destId="{C47FD7FC-8DBC-41E3-8CD2-95F9555A3212}" srcOrd="1" destOrd="0" presId="urn:microsoft.com/office/officeart/2005/8/layout/list1"/>
    <dgm:cxn modelId="{071B2DBD-7A23-4352-B166-5F3E7DB2E98F}" type="presOf" srcId="{E5DE799F-62A4-405E-8130-10930E4216F1}" destId="{323A4A67-EAFB-447A-836F-F7EB1B999546}" srcOrd="0" destOrd="0" presId="urn:microsoft.com/office/officeart/2005/8/layout/list1"/>
    <dgm:cxn modelId="{5EB629C8-3020-4874-8E9B-8B6379D63C25}" type="presOf" srcId="{2090F1D5-9855-45D8-8640-92FBCCDE844D}" destId="{30843C8A-F960-4C3F-BFC4-F98B5D81F878}" srcOrd="0" destOrd="0" presId="urn:microsoft.com/office/officeart/2005/8/layout/list1"/>
    <dgm:cxn modelId="{0C7A6CD1-C049-44C2-BB69-F960157E3635}" srcId="{2090F1D5-9855-45D8-8640-92FBCCDE844D}" destId="{468DA3C5-DCDC-40E3-A8A2-9031BFAF1898}" srcOrd="4" destOrd="0" parTransId="{70EEE74D-869F-4743-93DB-5B09AB010EC2}" sibTransId="{EFCF5498-FF88-441B-AABD-E4EA340FB22B}"/>
    <dgm:cxn modelId="{799D72F3-D6CC-43D8-9017-820F9A04B4B0}" srcId="{2090F1D5-9855-45D8-8640-92FBCCDE844D}" destId="{E5DE799F-62A4-405E-8130-10930E4216F1}" srcOrd="0" destOrd="0" parTransId="{B41668F6-1A4A-46B4-885B-08E0FFCEA5A9}" sibTransId="{CD02BE9F-EC12-4F44-A726-A47F9358565F}"/>
    <dgm:cxn modelId="{38EF2256-9740-4172-993B-D394A41D920F}" type="presParOf" srcId="{30843C8A-F960-4C3F-BFC4-F98B5D81F878}" destId="{5F56589D-1591-475C-860C-57210ABBD5D9}" srcOrd="0" destOrd="0" presId="urn:microsoft.com/office/officeart/2005/8/layout/list1"/>
    <dgm:cxn modelId="{FF00ABB6-E112-42B5-ACE6-E439599189DF}" type="presParOf" srcId="{5F56589D-1591-475C-860C-57210ABBD5D9}" destId="{323A4A67-EAFB-447A-836F-F7EB1B999546}" srcOrd="0" destOrd="0" presId="urn:microsoft.com/office/officeart/2005/8/layout/list1"/>
    <dgm:cxn modelId="{384EEE8C-C2C6-4192-83D4-4865C00464AA}" type="presParOf" srcId="{5F56589D-1591-475C-860C-57210ABBD5D9}" destId="{D6C3F652-31DD-4EDA-AF93-A1B93EC13EE6}" srcOrd="1" destOrd="0" presId="urn:microsoft.com/office/officeart/2005/8/layout/list1"/>
    <dgm:cxn modelId="{0E97CFCF-9CF8-4897-A8F5-0ED305B06669}" type="presParOf" srcId="{30843C8A-F960-4C3F-BFC4-F98B5D81F878}" destId="{DD5B5A4D-89DB-4C4C-9A88-20D37013FB5D}" srcOrd="1" destOrd="0" presId="urn:microsoft.com/office/officeart/2005/8/layout/list1"/>
    <dgm:cxn modelId="{4078BEC2-D3A8-4C21-8177-307596588999}" type="presParOf" srcId="{30843C8A-F960-4C3F-BFC4-F98B5D81F878}" destId="{CE2CAE61-EBCC-475F-BF11-3254E415D179}" srcOrd="2" destOrd="0" presId="urn:microsoft.com/office/officeart/2005/8/layout/list1"/>
    <dgm:cxn modelId="{4333C1F8-45C2-4CDD-88C3-6FD251D52322}" type="presParOf" srcId="{30843C8A-F960-4C3F-BFC4-F98B5D81F878}" destId="{AE3ECFC1-6E6B-48F1-AC49-16CFB39990A8}" srcOrd="3" destOrd="0" presId="urn:microsoft.com/office/officeart/2005/8/layout/list1"/>
    <dgm:cxn modelId="{EF2E9FA2-F8D7-40B4-9193-3D5C051FFE2D}" type="presParOf" srcId="{30843C8A-F960-4C3F-BFC4-F98B5D81F878}" destId="{FD05ADCD-D7D0-414F-A13E-730FF0A15CAF}" srcOrd="4" destOrd="0" presId="urn:microsoft.com/office/officeart/2005/8/layout/list1"/>
    <dgm:cxn modelId="{D3DBC87D-B549-42EB-87EC-FF1C23EFCA16}" type="presParOf" srcId="{FD05ADCD-D7D0-414F-A13E-730FF0A15CAF}" destId="{0EB4F4AA-8E22-47E1-BBA2-3A8613DDEA8A}" srcOrd="0" destOrd="0" presId="urn:microsoft.com/office/officeart/2005/8/layout/list1"/>
    <dgm:cxn modelId="{5DCB3B55-0C03-4DE6-A91D-480027F24A2F}" type="presParOf" srcId="{FD05ADCD-D7D0-414F-A13E-730FF0A15CAF}" destId="{FD4ECD62-D681-4F36-B002-1FAC6EB16ACF}" srcOrd="1" destOrd="0" presId="urn:microsoft.com/office/officeart/2005/8/layout/list1"/>
    <dgm:cxn modelId="{3035A5C2-F2C9-4B1E-9E67-E6FCFBDCE516}" type="presParOf" srcId="{30843C8A-F960-4C3F-BFC4-F98B5D81F878}" destId="{81D46B98-2703-4DD1-B099-5B5D720B73F5}" srcOrd="5" destOrd="0" presId="urn:microsoft.com/office/officeart/2005/8/layout/list1"/>
    <dgm:cxn modelId="{2568C222-DBD0-4338-B0DC-48212B2108BA}" type="presParOf" srcId="{30843C8A-F960-4C3F-BFC4-F98B5D81F878}" destId="{C6A02693-3D6B-41AD-BEC2-427A7BA7CE85}" srcOrd="6" destOrd="0" presId="urn:microsoft.com/office/officeart/2005/8/layout/list1"/>
    <dgm:cxn modelId="{A6CDE0F2-6DC0-49D6-AC7F-486D69CB90D8}" type="presParOf" srcId="{30843C8A-F960-4C3F-BFC4-F98B5D81F878}" destId="{852F6BBA-51E0-4727-9CFB-E940AFDB1D59}" srcOrd="7" destOrd="0" presId="urn:microsoft.com/office/officeart/2005/8/layout/list1"/>
    <dgm:cxn modelId="{CE85428D-1959-405D-8F3F-994808BC3263}" type="presParOf" srcId="{30843C8A-F960-4C3F-BFC4-F98B5D81F878}" destId="{B8CE7D76-61E0-46E8-A422-82F6ECCF14F1}" srcOrd="8" destOrd="0" presId="urn:microsoft.com/office/officeart/2005/8/layout/list1"/>
    <dgm:cxn modelId="{47A59B77-8E74-4F4E-841F-0E7FCA992BD0}" type="presParOf" srcId="{B8CE7D76-61E0-46E8-A422-82F6ECCF14F1}" destId="{6800621B-2253-46F8-932E-8FF9321EFB0D}" srcOrd="0" destOrd="0" presId="urn:microsoft.com/office/officeart/2005/8/layout/list1"/>
    <dgm:cxn modelId="{6AEC8CB2-4A40-4089-B226-78F6499EF8FC}" type="presParOf" srcId="{B8CE7D76-61E0-46E8-A422-82F6ECCF14F1}" destId="{C47FD7FC-8DBC-41E3-8CD2-95F9555A3212}" srcOrd="1" destOrd="0" presId="urn:microsoft.com/office/officeart/2005/8/layout/list1"/>
    <dgm:cxn modelId="{3FA6A034-6FAE-4160-A3DA-BD21D227C6B3}" type="presParOf" srcId="{30843C8A-F960-4C3F-BFC4-F98B5D81F878}" destId="{5DF7DFB7-D629-4972-8F62-1704FB472561}" srcOrd="9" destOrd="0" presId="urn:microsoft.com/office/officeart/2005/8/layout/list1"/>
    <dgm:cxn modelId="{C54A23A3-8C78-4AF9-BFB3-9C5C86BDD7C1}" type="presParOf" srcId="{30843C8A-F960-4C3F-BFC4-F98B5D81F878}" destId="{985A6E1E-DF74-41CB-B6DF-B83E1E058D79}" srcOrd="10" destOrd="0" presId="urn:microsoft.com/office/officeart/2005/8/layout/list1"/>
    <dgm:cxn modelId="{7B909C18-3CC6-4F32-8F8C-59B33B9022AB}" type="presParOf" srcId="{30843C8A-F960-4C3F-BFC4-F98B5D81F878}" destId="{4EA6AC1A-9022-40E0-804E-9CEC70119FE4}" srcOrd="11" destOrd="0" presId="urn:microsoft.com/office/officeart/2005/8/layout/list1"/>
    <dgm:cxn modelId="{A9C5B07D-541E-4778-8BC3-1BED8EF35941}" type="presParOf" srcId="{30843C8A-F960-4C3F-BFC4-F98B5D81F878}" destId="{B471534A-1A0E-4B36-9D20-B5F5984C425B}" srcOrd="12" destOrd="0" presId="urn:microsoft.com/office/officeart/2005/8/layout/list1"/>
    <dgm:cxn modelId="{7738F17B-D0B3-44F6-9BA8-60FC5B880822}" type="presParOf" srcId="{B471534A-1A0E-4B36-9D20-B5F5984C425B}" destId="{CABE1CF5-1A81-46C4-B33D-01965C3E6D98}" srcOrd="0" destOrd="0" presId="urn:microsoft.com/office/officeart/2005/8/layout/list1"/>
    <dgm:cxn modelId="{C8A99AD2-E6C2-4A5A-AEAC-20621EF8BCC8}" type="presParOf" srcId="{B471534A-1A0E-4B36-9D20-B5F5984C425B}" destId="{366259F9-26E6-4EFD-A28B-E3F0DABEFCD7}" srcOrd="1" destOrd="0" presId="urn:microsoft.com/office/officeart/2005/8/layout/list1"/>
    <dgm:cxn modelId="{3A68FA89-DAD6-495A-AC35-7D1E7A445752}" type="presParOf" srcId="{30843C8A-F960-4C3F-BFC4-F98B5D81F878}" destId="{03C6E1EA-9195-4DF2-8E73-F7DC9705385C}" srcOrd="13" destOrd="0" presId="urn:microsoft.com/office/officeart/2005/8/layout/list1"/>
    <dgm:cxn modelId="{2F8F59D2-0759-4F55-8EE2-778B14391FD7}" type="presParOf" srcId="{30843C8A-F960-4C3F-BFC4-F98B5D81F878}" destId="{AE338C68-D9D6-49FE-824E-07931D7D583B}" srcOrd="14" destOrd="0" presId="urn:microsoft.com/office/officeart/2005/8/layout/list1"/>
    <dgm:cxn modelId="{D21FF712-E89A-48CB-AD9A-B35CCE542178}" type="presParOf" srcId="{30843C8A-F960-4C3F-BFC4-F98B5D81F878}" destId="{6B62785B-0A02-4670-BA12-F506033563E7}" srcOrd="15" destOrd="0" presId="urn:microsoft.com/office/officeart/2005/8/layout/list1"/>
    <dgm:cxn modelId="{27137EE1-5790-4BF7-AE14-6348423B3DAB}" type="presParOf" srcId="{30843C8A-F960-4C3F-BFC4-F98B5D81F878}" destId="{C6565227-AB5A-437D-8D63-4B241EE5052E}" srcOrd="16" destOrd="0" presId="urn:microsoft.com/office/officeart/2005/8/layout/list1"/>
    <dgm:cxn modelId="{33AD76FE-BF2C-4FAA-A46D-91F70A3E93D4}" type="presParOf" srcId="{C6565227-AB5A-437D-8D63-4B241EE5052E}" destId="{B05F2D5B-19E2-4B11-A1D2-D33CA3B96473}" srcOrd="0" destOrd="0" presId="urn:microsoft.com/office/officeart/2005/8/layout/list1"/>
    <dgm:cxn modelId="{13A1DCAD-8B7F-4C85-9B74-3CA7B313594D}" type="presParOf" srcId="{C6565227-AB5A-437D-8D63-4B241EE5052E}" destId="{60E512FB-2BE5-4EF7-8007-38D6C6E3E1C9}" srcOrd="1" destOrd="0" presId="urn:microsoft.com/office/officeart/2005/8/layout/list1"/>
    <dgm:cxn modelId="{03CACFCF-CCC0-4986-9E47-6DE652DEC3A0}" type="presParOf" srcId="{30843C8A-F960-4C3F-BFC4-F98B5D81F878}" destId="{3A9C9163-CC41-49B6-AA61-D0146804F487}" srcOrd="17" destOrd="0" presId="urn:microsoft.com/office/officeart/2005/8/layout/list1"/>
    <dgm:cxn modelId="{E1B3DB90-4483-4F00-B547-68C70227ABE1}" type="presParOf" srcId="{30843C8A-F960-4C3F-BFC4-F98B5D81F878}" destId="{60642C4D-D867-42E2-9A5A-670A1F98681F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49F85B-FD53-4180-A29E-D9ECA73455C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5394C1-0DD6-4FDE-BCF9-8F3D745C6FEA}">
      <dgm:prSet phldrT="[Текст]"/>
      <dgm:spPr/>
      <dgm:t>
        <a:bodyPr/>
        <a:lstStyle/>
        <a:p>
          <a:r>
            <a:rPr lang="uk-UA" dirty="0"/>
            <a:t>1</a:t>
          </a:r>
          <a:endParaRPr lang="ru-RU" dirty="0"/>
        </a:p>
      </dgm:t>
    </dgm:pt>
    <dgm:pt modelId="{B5C71C8A-E339-417D-BE28-98DD7EED414E}" type="parTrans" cxnId="{4873EAEC-29C7-40D4-9D38-10FEBF3A26DD}">
      <dgm:prSet/>
      <dgm:spPr/>
      <dgm:t>
        <a:bodyPr/>
        <a:lstStyle/>
        <a:p>
          <a:endParaRPr lang="ru-RU"/>
        </a:p>
      </dgm:t>
    </dgm:pt>
    <dgm:pt modelId="{B6B8CF4A-92CC-4257-8564-66CF9D07B277}" type="sibTrans" cxnId="{4873EAEC-29C7-40D4-9D38-10FEBF3A26DD}">
      <dgm:prSet/>
      <dgm:spPr/>
      <dgm:t>
        <a:bodyPr/>
        <a:lstStyle/>
        <a:p>
          <a:endParaRPr lang="ru-RU"/>
        </a:p>
      </dgm:t>
    </dgm:pt>
    <dgm:pt modelId="{3C43FD44-6A68-4A49-B7AC-CF9FD6F1D90A}">
      <dgm:prSet phldrT="[Текст]"/>
      <dgm:spPr/>
      <dgm:t>
        <a:bodyPr/>
        <a:lstStyle/>
        <a:p>
          <a:r>
            <a:rPr lang="uk-UA" dirty="0"/>
            <a:t>2</a:t>
          </a:r>
          <a:endParaRPr lang="ru-RU" dirty="0"/>
        </a:p>
      </dgm:t>
    </dgm:pt>
    <dgm:pt modelId="{4BC2FAEC-E06D-4889-A1C4-B547291AC5BD}" type="parTrans" cxnId="{4B16A779-182B-4F6E-B802-99301956DB84}">
      <dgm:prSet/>
      <dgm:spPr/>
      <dgm:t>
        <a:bodyPr/>
        <a:lstStyle/>
        <a:p>
          <a:endParaRPr lang="ru-RU"/>
        </a:p>
      </dgm:t>
    </dgm:pt>
    <dgm:pt modelId="{E866F8AB-4D61-4518-A01F-4E2E5ECF22BA}" type="sibTrans" cxnId="{4B16A779-182B-4F6E-B802-99301956DB84}">
      <dgm:prSet/>
      <dgm:spPr/>
      <dgm:t>
        <a:bodyPr/>
        <a:lstStyle/>
        <a:p>
          <a:endParaRPr lang="ru-RU"/>
        </a:p>
      </dgm:t>
    </dgm:pt>
    <dgm:pt modelId="{31CDCA62-3C1D-4AAA-9C4D-31448C5AAC7A}">
      <dgm:prSet phldrT="[Текст]"/>
      <dgm:spPr/>
      <dgm:t>
        <a:bodyPr/>
        <a:lstStyle/>
        <a:p>
          <a:r>
            <a:rPr lang="uk-UA" dirty="0"/>
            <a:t>Промислова експлуатація</a:t>
          </a:r>
          <a:endParaRPr lang="ru-RU" dirty="0"/>
        </a:p>
      </dgm:t>
    </dgm:pt>
    <dgm:pt modelId="{683A516F-D6EC-4CC1-B807-E707330DDDDD}" type="parTrans" cxnId="{30EFD56F-F7D6-428C-BE2B-B65D44289FE6}">
      <dgm:prSet/>
      <dgm:spPr/>
      <dgm:t>
        <a:bodyPr/>
        <a:lstStyle/>
        <a:p>
          <a:endParaRPr lang="ru-RU"/>
        </a:p>
      </dgm:t>
    </dgm:pt>
    <dgm:pt modelId="{593897C6-62D9-4E3B-8798-CF69083AC3A9}" type="sibTrans" cxnId="{30EFD56F-F7D6-428C-BE2B-B65D44289FE6}">
      <dgm:prSet/>
      <dgm:spPr/>
      <dgm:t>
        <a:bodyPr/>
        <a:lstStyle/>
        <a:p>
          <a:endParaRPr lang="ru-RU"/>
        </a:p>
      </dgm:t>
    </dgm:pt>
    <dgm:pt modelId="{F96EE623-9202-4A44-9717-F22D287CF588}" type="pres">
      <dgm:prSet presAssocID="{B949F85B-FD53-4180-A29E-D9ECA73455C6}" presName="outerComposite" presStyleCnt="0">
        <dgm:presLayoutVars>
          <dgm:chMax val="5"/>
          <dgm:dir/>
          <dgm:resizeHandles val="exact"/>
        </dgm:presLayoutVars>
      </dgm:prSet>
      <dgm:spPr/>
    </dgm:pt>
    <dgm:pt modelId="{FEED7848-53E7-47EE-BF4A-09621688E38F}" type="pres">
      <dgm:prSet presAssocID="{B949F85B-FD53-4180-A29E-D9ECA73455C6}" presName="dummyMaxCanvas" presStyleCnt="0">
        <dgm:presLayoutVars/>
      </dgm:prSet>
      <dgm:spPr/>
    </dgm:pt>
    <dgm:pt modelId="{D1BEBBAD-6F44-41B6-9A34-CA831140C8AE}" type="pres">
      <dgm:prSet presAssocID="{B949F85B-FD53-4180-A29E-D9ECA73455C6}" presName="ThreeNodes_1" presStyleLbl="node1" presStyleIdx="0" presStyleCnt="3">
        <dgm:presLayoutVars>
          <dgm:bulletEnabled val="1"/>
        </dgm:presLayoutVars>
      </dgm:prSet>
      <dgm:spPr/>
    </dgm:pt>
    <dgm:pt modelId="{0B326ACD-A1E2-4367-B247-5FE19F6B3DFB}" type="pres">
      <dgm:prSet presAssocID="{B949F85B-FD53-4180-A29E-D9ECA73455C6}" presName="ThreeNodes_2" presStyleLbl="node1" presStyleIdx="1" presStyleCnt="3">
        <dgm:presLayoutVars>
          <dgm:bulletEnabled val="1"/>
        </dgm:presLayoutVars>
      </dgm:prSet>
      <dgm:spPr/>
    </dgm:pt>
    <dgm:pt modelId="{2A48C739-5EE1-4507-844D-50F796211186}" type="pres">
      <dgm:prSet presAssocID="{B949F85B-FD53-4180-A29E-D9ECA73455C6}" presName="ThreeNodes_3" presStyleLbl="node1" presStyleIdx="2" presStyleCnt="3">
        <dgm:presLayoutVars>
          <dgm:bulletEnabled val="1"/>
        </dgm:presLayoutVars>
      </dgm:prSet>
      <dgm:spPr/>
    </dgm:pt>
    <dgm:pt modelId="{E913F6BD-AA54-4528-B2B0-5632B0A76822}" type="pres">
      <dgm:prSet presAssocID="{B949F85B-FD53-4180-A29E-D9ECA73455C6}" presName="ThreeConn_1-2" presStyleLbl="fgAccFollowNode1" presStyleIdx="0" presStyleCnt="2">
        <dgm:presLayoutVars>
          <dgm:bulletEnabled val="1"/>
        </dgm:presLayoutVars>
      </dgm:prSet>
      <dgm:spPr/>
    </dgm:pt>
    <dgm:pt modelId="{A60210FB-A4BA-45DE-B960-0B176E88008E}" type="pres">
      <dgm:prSet presAssocID="{B949F85B-FD53-4180-A29E-D9ECA73455C6}" presName="ThreeConn_2-3" presStyleLbl="fgAccFollowNode1" presStyleIdx="1" presStyleCnt="2">
        <dgm:presLayoutVars>
          <dgm:bulletEnabled val="1"/>
        </dgm:presLayoutVars>
      </dgm:prSet>
      <dgm:spPr/>
    </dgm:pt>
    <dgm:pt modelId="{6046FD8F-0B7B-4F81-834D-9140EE292454}" type="pres">
      <dgm:prSet presAssocID="{B949F85B-FD53-4180-A29E-D9ECA73455C6}" presName="ThreeNodes_1_text" presStyleLbl="node1" presStyleIdx="2" presStyleCnt="3">
        <dgm:presLayoutVars>
          <dgm:bulletEnabled val="1"/>
        </dgm:presLayoutVars>
      </dgm:prSet>
      <dgm:spPr/>
    </dgm:pt>
    <dgm:pt modelId="{F3F12741-F441-4AD8-B038-FF4641CBC0AD}" type="pres">
      <dgm:prSet presAssocID="{B949F85B-FD53-4180-A29E-D9ECA73455C6}" presName="ThreeNodes_2_text" presStyleLbl="node1" presStyleIdx="2" presStyleCnt="3">
        <dgm:presLayoutVars>
          <dgm:bulletEnabled val="1"/>
        </dgm:presLayoutVars>
      </dgm:prSet>
      <dgm:spPr/>
    </dgm:pt>
    <dgm:pt modelId="{2A612EEC-B371-435C-9D18-4CD1A8EA1485}" type="pres">
      <dgm:prSet presAssocID="{B949F85B-FD53-4180-A29E-D9ECA73455C6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715A8A0C-3770-4DEE-A142-A598B498953F}" type="presOf" srcId="{E866F8AB-4D61-4518-A01F-4E2E5ECF22BA}" destId="{A60210FB-A4BA-45DE-B960-0B176E88008E}" srcOrd="0" destOrd="0" presId="urn:microsoft.com/office/officeart/2005/8/layout/vProcess5"/>
    <dgm:cxn modelId="{6AF4E73B-B800-48C9-8833-D87FBF06B99A}" type="presOf" srcId="{2A5394C1-0DD6-4FDE-BCF9-8F3D745C6FEA}" destId="{6046FD8F-0B7B-4F81-834D-9140EE292454}" srcOrd="1" destOrd="0" presId="urn:microsoft.com/office/officeart/2005/8/layout/vProcess5"/>
    <dgm:cxn modelId="{244B8A5F-EBA4-46B0-AB00-DD2055095DAB}" type="presOf" srcId="{B949F85B-FD53-4180-A29E-D9ECA73455C6}" destId="{F96EE623-9202-4A44-9717-F22D287CF588}" srcOrd="0" destOrd="0" presId="urn:microsoft.com/office/officeart/2005/8/layout/vProcess5"/>
    <dgm:cxn modelId="{DB1FC847-6F54-4A90-9E40-3AC9D9F00B16}" type="presOf" srcId="{3C43FD44-6A68-4A49-B7AC-CF9FD6F1D90A}" destId="{F3F12741-F441-4AD8-B038-FF4641CBC0AD}" srcOrd="1" destOrd="0" presId="urn:microsoft.com/office/officeart/2005/8/layout/vProcess5"/>
    <dgm:cxn modelId="{30EFD56F-F7D6-428C-BE2B-B65D44289FE6}" srcId="{B949F85B-FD53-4180-A29E-D9ECA73455C6}" destId="{31CDCA62-3C1D-4AAA-9C4D-31448C5AAC7A}" srcOrd="2" destOrd="0" parTransId="{683A516F-D6EC-4CC1-B807-E707330DDDDD}" sibTransId="{593897C6-62D9-4E3B-8798-CF69083AC3A9}"/>
    <dgm:cxn modelId="{4B16A779-182B-4F6E-B802-99301956DB84}" srcId="{B949F85B-FD53-4180-A29E-D9ECA73455C6}" destId="{3C43FD44-6A68-4A49-B7AC-CF9FD6F1D90A}" srcOrd="1" destOrd="0" parTransId="{4BC2FAEC-E06D-4889-A1C4-B547291AC5BD}" sibTransId="{E866F8AB-4D61-4518-A01F-4E2E5ECF22BA}"/>
    <dgm:cxn modelId="{516F4BB5-0D30-4D7C-A6AE-7330886C94F1}" type="presOf" srcId="{31CDCA62-3C1D-4AAA-9C4D-31448C5AAC7A}" destId="{2A48C739-5EE1-4507-844D-50F796211186}" srcOrd="0" destOrd="0" presId="urn:microsoft.com/office/officeart/2005/8/layout/vProcess5"/>
    <dgm:cxn modelId="{447C85B7-51AB-41BD-ABA3-7E9BDC801A2D}" type="presOf" srcId="{3C43FD44-6A68-4A49-B7AC-CF9FD6F1D90A}" destId="{0B326ACD-A1E2-4367-B247-5FE19F6B3DFB}" srcOrd="0" destOrd="0" presId="urn:microsoft.com/office/officeart/2005/8/layout/vProcess5"/>
    <dgm:cxn modelId="{FD2585D3-6073-4253-B4D9-37BD29BF3D47}" type="presOf" srcId="{31CDCA62-3C1D-4AAA-9C4D-31448C5AAC7A}" destId="{2A612EEC-B371-435C-9D18-4CD1A8EA1485}" srcOrd="1" destOrd="0" presId="urn:microsoft.com/office/officeart/2005/8/layout/vProcess5"/>
    <dgm:cxn modelId="{96AF0EEC-F855-449A-8EE6-0B3F93A71BD3}" type="presOf" srcId="{2A5394C1-0DD6-4FDE-BCF9-8F3D745C6FEA}" destId="{D1BEBBAD-6F44-41B6-9A34-CA831140C8AE}" srcOrd="0" destOrd="0" presId="urn:microsoft.com/office/officeart/2005/8/layout/vProcess5"/>
    <dgm:cxn modelId="{4873EAEC-29C7-40D4-9D38-10FEBF3A26DD}" srcId="{B949F85B-FD53-4180-A29E-D9ECA73455C6}" destId="{2A5394C1-0DD6-4FDE-BCF9-8F3D745C6FEA}" srcOrd="0" destOrd="0" parTransId="{B5C71C8A-E339-417D-BE28-98DD7EED414E}" sibTransId="{B6B8CF4A-92CC-4257-8564-66CF9D07B277}"/>
    <dgm:cxn modelId="{B93BDCFD-6E97-4353-A014-75DBA9047056}" type="presOf" srcId="{B6B8CF4A-92CC-4257-8564-66CF9D07B277}" destId="{E913F6BD-AA54-4528-B2B0-5632B0A76822}" srcOrd="0" destOrd="0" presId="urn:microsoft.com/office/officeart/2005/8/layout/vProcess5"/>
    <dgm:cxn modelId="{6F93F96C-4DA5-4C9E-AE21-1B9CD7C9ACBE}" type="presParOf" srcId="{F96EE623-9202-4A44-9717-F22D287CF588}" destId="{FEED7848-53E7-47EE-BF4A-09621688E38F}" srcOrd="0" destOrd="0" presId="urn:microsoft.com/office/officeart/2005/8/layout/vProcess5"/>
    <dgm:cxn modelId="{008F7D3E-39B1-4D37-8AF1-8D8BFD562FBF}" type="presParOf" srcId="{F96EE623-9202-4A44-9717-F22D287CF588}" destId="{D1BEBBAD-6F44-41B6-9A34-CA831140C8AE}" srcOrd="1" destOrd="0" presId="urn:microsoft.com/office/officeart/2005/8/layout/vProcess5"/>
    <dgm:cxn modelId="{2F73285B-ED9B-442E-B1C3-6645EB0B899D}" type="presParOf" srcId="{F96EE623-9202-4A44-9717-F22D287CF588}" destId="{0B326ACD-A1E2-4367-B247-5FE19F6B3DFB}" srcOrd="2" destOrd="0" presId="urn:microsoft.com/office/officeart/2005/8/layout/vProcess5"/>
    <dgm:cxn modelId="{A3BFCC26-729A-4F42-8067-2FB3DC00BA31}" type="presParOf" srcId="{F96EE623-9202-4A44-9717-F22D287CF588}" destId="{2A48C739-5EE1-4507-844D-50F796211186}" srcOrd="3" destOrd="0" presId="urn:microsoft.com/office/officeart/2005/8/layout/vProcess5"/>
    <dgm:cxn modelId="{83B0361F-4A57-4583-9E62-1CACCED74D4E}" type="presParOf" srcId="{F96EE623-9202-4A44-9717-F22D287CF588}" destId="{E913F6BD-AA54-4528-B2B0-5632B0A76822}" srcOrd="4" destOrd="0" presId="urn:microsoft.com/office/officeart/2005/8/layout/vProcess5"/>
    <dgm:cxn modelId="{8A042B05-E69A-4FC8-AE56-EAAB1A746A99}" type="presParOf" srcId="{F96EE623-9202-4A44-9717-F22D287CF588}" destId="{A60210FB-A4BA-45DE-B960-0B176E88008E}" srcOrd="5" destOrd="0" presId="urn:microsoft.com/office/officeart/2005/8/layout/vProcess5"/>
    <dgm:cxn modelId="{5B5E8950-A7CC-426D-B206-4D8ACB15FFC9}" type="presParOf" srcId="{F96EE623-9202-4A44-9717-F22D287CF588}" destId="{6046FD8F-0B7B-4F81-834D-9140EE292454}" srcOrd="6" destOrd="0" presId="urn:microsoft.com/office/officeart/2005/8/layout/vProcess5"/>
    <dgm:cxn modelId="{6900B0FB-ECF2-461C-A18D-4C310B715025}" type="presParOf" srcId="{F96EE623-9202-4A44-9717-F22D287CF588}" destId="{F3F12741-F441-4AD8-B038-FF4641CBC0AD}" srcOrd="7" destOrd="0" presId="urn:microsoft.com/office/officeart/2005/8/layout/vProcess5"/>
    <dgm:cxn modelId="{25344596-3140-4D45-A155-A9F21CA40CD1}" type="presParOf" srcId="{F96EE623-9202-4A44-9717-F22D287CF588}" destId="{2A612EEC-B371-435C-9D18-4CD1A8EA148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49F85B-FD53-4180-A29E-D9ECA73455C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5394C1-0DD6-4FDE-BCF9-8F3D745C6FEA}">
      <dgm:prSet phldrT="[Текст]"/>
      <dgm:spPr/>
      <dgm:t>
        <a:bodyPr/>
        <a:lstStyle/>
        <a:p>
          <a:r>
            <a:rPr lang="uk-UA" dirty="0"/>
            <a:t>Навчання робочої групи проекту</a:t>
          </a:r>
          <a:endParaRPr lang="ru-RU" dirty="0"/>
        </a:p>
      </dgm:t>
    </dgm:pt>
    <dgm:pt modelId="{B5C71C8A-E339-417D-BE28-98DD7EED414E}" type="parTrans" cxnId="{4873EAEC-29C7-40D4-9D38-10FEBF3A26DD}">
      <dgm:prSet/>
      <dgm:spPr/>
      <dgm:t>
        <a:bodyPr/>
        <a:lstStyle/>
        <a:p>
          <a:endParaRPr lang="ru-RU"/>
        </a:p>
      </dgm:t>
    </dgm:pt>
    <dgm:pt modelId="{B6B8CF4A-92CC-4257-8564-66CF9D07B277}" type="sibTrans" cxnId="{4873EAEC-29C7-40D4-9D38-10FEBF3A26DD}">
      <dgm:prSet/>
      <dgm:spPr/>
      <dgm:t>
        <a:bodyPr/>
        <a:lstStyle/>
        <a:p>
          <a:endParaRPr lang="ru-RU"/>
        </a:p>
      </dgm:t>
    </dgm:pt>
    <dgm:pt modelId="{3C43FD44-6A68-4A49-B7AC-CF9FD6F1D90A}">
      <dgm:prSet phldrT="[Текст]"/>
      <dgm:spPr/>
      <dgm:t>
        <a:bodyPr/>
        <a:lstStyle/>
        <a:p>
          <a:r>
            <a:rPr lang="uk-UA" dirty="0"/>
            <a:t>Моделювання</a:t>
          </a:r>
          <a:endParaRPr lang="ru-RU" dirty="0"/>
        </a:p>
      </dgm:t>
    </dgm:pt>
    <dgm:pt modelId="{4BC2FAEC-E06D-4889-A1C4-B547291AC5BD}" type="parTrans" cxnId="{4B16A779-182B-4F6E-B802-99301956DB84}">
      <dgm:prSet/>
      <dgm:spPr/>
      <dgm:t>
        <a:bodyPr/>
        <a:lstStyle/>
        <a:p>
          <a:endParaRPr lang="ru-RU"/>
        </a:p>
      </dgm:t>
    </dgm:pt>
    <dgm:pt modelId="{E866F8AB-4D61-4518-A01F-4E2E5ECF22BA}" type="sibTrans" cxnId="{4B16A779-182B-4F6E-B802-99301956DB84}">
      <dgm:prSet/>
      <dgm:spPr/>
      <dgm:t>
        <a:bodyPr/>
        <a:lstStyle/>
        <a:p>
          <a:endParaRPr lang="ru-RU"/>
        </a:p>
      </dgm:t>
    </dgm:pt>
    <dgm:pt modelId="{31CDCA62-3C1D-4AAA-9C4D-31448C5AAC7A}">
      <dgm:prSet phldrT="[Текст]"/>
      <dgm:spPr/>
      <dgm:t>
        <a:bodyPr/>
        <a:lstStyle/>
        <a:p>
          <a:r>
            <a:rPr lang="uk-UA" dirty="0"/>
            <a:t>Перенесення НДІ та залишків </a:t>
          </a:r>
          <a:endParaRPr lang="ru-RU" dirty="0"/>
        </a:p>
      </dgm:t>
    </dgm:pt>
    <dgm:pt modelId="{683A516F-D6EC-4CC1-B807-E707330DDDDD}" type="parTrans" cxnId="{30EFD56F-F7D6-428C-BE2B-B65D44289FE6}">
      <dgm:prSet/>
      <dgm:spPr/>
      <dgm:t>
        <a:bodyPr/>
        <a:lstStyle/>
        <a:p>
          <a:endParaRPr lang="ru-RU"/>
        </a:p>
      </dgm:t>
    </dgm:pt>
    <dgm:pt modelId="{593897C6-62D9-4E3B-8798-CF69083AC3A9}" type="sibTrans" cxnId="{30EFD56F-F7D6-428C-BE2B-B65D44289FE6}">
      <dgm:prSet/>
      <dgm:spPr/>
      <dgm:t>
        <a:bodyPr/>
        <a:lstStyle/>
        <a:p>
          <a:endParaRPr lang="ru-RU"/>
        </a:p>
      </dgm:t>
    </dgm:pt>
    <dgm:pt modelId="{99F9808E-2495-4C64-825A-88A84E006FD9}">
      <dgm:prSet phldrT="[Текст]"/>
      <dgm:spPr/>
      <dgm:t>
        <a:bodyPr/>
        <a:lstStyle/>
        <a:p>
          <a:r>
            <a:rPr lang="uk-UA" dirty="0"/>
            <a:t>Навчання користувачів</a:t>
          </a:r>
          <a:endParaRPr lang="ru-RU" dirty="0"/>
        </a:p>
      </dgm:t>
    </dgm:pt>
    <dgm:pt modelId="{0EE163CA-7EEC-4C1A-840F-CE8456C1BDC6}" type="parTrans" cxnId="{3C2D9757-F6EB-464C-94F5-EAD4546C2D10}">
      <dgm:prSet/>
      <dgm:spPr/>
      <dgm:t>
        <a:bodyPr/>
        <a:lstStyle/>
        <a:p>
          <a:endParaRPr lang="ru-RU"/>
        </a:p>
      </dgm:t>
    </dgm:pt>
    <dgm:pt modelId="{A63FB254-63EA-4DCD-A1EF-9E128CEAE6AB}" type="sibTrans" cxnId="{3C2D9757-F6EB-464C-94F5-EAD4546C2D10}">
      <dgm:prSet/>
      <dgm:spPr/>
      <dgm:t>
        <a:bodyPr/>
        <a:lstStyle/>
        <a:p>
          <a:endParaRPr lang="ru-RU"/>
        </a:p>
      </dgm:t>
    </dgm:pt>
    <dgm:pt modelId="{46467E25-2588-4929-990E-B2781295D685}">
      <dgm:prSet phldrT="[Текст]"/>
      <dgm:spPr/>
      <dgm:t>
        <a:bodyPr/>
        <a:lstStyle/>
        <a:p>
          <a:r>
            <a:rPr lang="uk-UA" dirty="0"/>
            <a:t>Дослідна експлуатація</a:t>
          </a:r>
          <a:endParaRPr lang="ru-RU" dirty="0"/>
        </a:p>
      </dgm:t>
    </dgm:pt>
    <dgm:pt modelId="{4EEBC58B-FD55-4253-A6A0-871E1ADE7EED}" type="parTrans" cxnId="{3E2D3FFF-8617-4084-AD53-5FAFD65C4645}">
      <dgm:prSet/>
      <dgm:spPr/>
      <dgm:t>
        <a:bodyPr/>
        <a:lstStyle/>
        <a:p>
          <a:endParaRPr lang="ru-RU"/>
        </a:p>
      </dgm:t>
    </dgm:pt>
    <dgm:pt modelId="{709B2A37-955E-4758-A5A3-FA7F0DCD5AE2}" type="sibTrans" cxnId="{3E2D3FFF-8617-4084-AD53-5FAFD65C4645}">
      <dgm:prSet/>
      <dgm:spPr/>
      <dgm:t>
        <a:bodyPr/>
        <a:lstStyle/>
        <a:p>
          <a:endParaRPr lang="ru-RU"/>
        </a:p>
      </dgm:t>
    </dgm:pt>
    <dgm:pt modelId="{F96EE623-9202-4A44-9717-F22D287CF588}" type="pres">
      <dgm:prSet presAssocID="{B949F85B-FD53-4180-A29E-D9ECA73455C6}" presName="outerComposite" presStyleCnt="0">
        <dgm:presLayoutVars>
          <dgm:chMax val="5"/>
          <dgm:dir/>
          <dgm:resizeHandles val="exact"/>
        </dgm:presLayoutVars>
      </dgm:prSet>
      <dgm:spPr/>
    </dgm:pt>
    <dgm:pt modelId="{FEED7848-53E7-47EE-BF4A-09621688E38F}" type="pres">
      <dgm:prSet presAssocID="{B949F85B-FD53-4180-A29E-D9ECA73455C6}" presName="dummyMaxCanvas" presStyleCnt="0">
        <dgm:presLayoutVars/>
      </dgm:prSet>
      <dgm:spPr/>
    </dgm:pt>
    <dgm:pt modelId="{AC7E422C-0622-4E53-A4FB-F1747E8550F9}" type="pres">
      <dgm:prSet presAssocID="{B949F85B-FD53-4180-A29E-D9ECA73455C6}" presName="FiveNodes_1" presStyleLbl="node1" presStyleIdx="0" presStyleCnt="5">
        <dgm:presLayoutVars>
          <dgm:bulletEnabled val="1"/>
        </dgm:presLayoutVars>
      </dgm:prSet>
      <dgm:spPr/>
    </dgm:pt>
    <dgm:pt modelId="{B0C11CEF-9ECE-4F69-8914-141B80F66BFB}" type="pres">
      <dgm:prSet presAssocID="{B949F85B-FD53-4180-A29E-D9ECA73455C6}" presName="FiveNodes_2" presStyleLbl="node1" presStyleIdx="1" presStyleCnt="5">
        <dgm:presLayoutVars>
          <dgm:bulletEnabled val="1"/>
        </dgm:presLayoutVars>
      </dgm:prSet>
      <dgm:spPr/>
    </dgm:pt>
    <dgm:pt modelId="{2C8D44C2-16BE-4ACE-8903-69A5D8600251}" type="pres">
      <dgm:prSet presAssocID="{B949F85B-FD53-4180-A29E-D9ECA73455C6}" presName="FiveNodes_3" presStyleLbl="node1" presStyleIdx="2" presStyleCnt="5">
        <dgm:presLayoutVars>
          <dgm:bulletEnabled val="1"/>
        </dgm:presLayoutVars>
      </dgm:prSet>
      <dgm:spPr/>
    </dgm:pt>
    <dgm:pt modelId="{3A7ABAA4-178F-4D8E-B99D-C3A90EB29BCC}" type="pres">
      <dgm:prSet presAssocID="{B949F85B-FD53-4180-A29E-D9ECA73455C6}" presName="FiveNodes_4" presStyleLbl="node1" presStyleIdx="3" presStyleCnt="5">
        <dgm:presLayoutVars>
          <dgm:bulletEnabled val="1"/>
        </dgm:presLayoutVars>
      </dgm:prSet>
      <dgm:spPr/>
    </dgm:pt>
    <dgm:pt modelId="{7D0BC202-AF03-42C9-9270-778026F0BC2D}" type="pres">
      <dgm:prSet presAssocID="{B949F85B-FD53-4180-A29E-D9ECA73455C6}" presName="FiveNodes_5" presStyleLbl="node1" presStyleIdx="4" presStyleCnt="5">
        <dgm:presLayoutVars>
          <dgm:bulletEnabled val="1"/>
        </dgm:presLayoutVars>
      </dgm:prSet>
      <dgm:spPr/>
    </dgm:pt>
    <dgm:pt modelId="{F6970889-7B8E-4535-B50D-FF9365CD4965}" type="pres">
      <dgm:prSet presAssocID="{B949F85B-FD53-4180-A29E-D9ECA73455C6}" presName="FiveConn_1-2" presStyleLbl="fgAccFollowNode1" presStyleIdx="0" presStyleCnt="4">
        <dgm:presLayoutVars>
          <dgm:bulletEnabled val="1"/>
        </dgm:presLayoutVars>
      </dgm:prSet>
      <dgm:spPr/>
    </dgm:pt>
    <dgm:pt modelId="{98315880-0FE1-4F98-BB8D-788F237D894C}" type="pres">
      <dgm:prSet presAssocID="{B949F85B-FD53-4180-A29E-D9ECA73455C6}" presName="FiveConn_2-3" presStyleLbl="fgAccFollowNode1" presStyleIdx="1" presStyleCnt="4">
        <dgm:presLayoutVars>
          <dgm:bulletEnabled val="1"/>
        </dgm:presLayoutVars>
      </dgm:prSet>
      <dgm:spPr/>
    </dgm:pt>
    <dgm:pt modelId="{B25FF8FC-F7B7-4A3E-A944-10C1F24AD11E}" type="pres">
      <dgm:prSet presAssocID="{B949F85B-FD53-4180-A29E-D9ECA73455C6}" presName="FiveConn_3-4" presStyleLbl="fgAccFollowNode1" presStyleIdx="2" presStyleCnt="4">
        <dgm:presLayoutVars>
          <dgm:bulletEnabled val="1"/>
        </dgm:presLayoutVars>
      </dgm:prSet>
      <dgm:spPr/>
    </dgm:pt>
    <dgm:pt modelId="{021BF8EC-8C76-403F-BA03-0D049989DC12}" type="pres">
      <dgm:prSet presAssocID="{B949F85B-FD53-4180-A29E-D9ECA73455C6}" presName="FiveConn_4-5" presStyleLbl="fgAccFollowNode1" presStyleIdx="3" presStyleCnt="4">
        <dgm:presLayoutVars>
          <dgm:bulletEnabled val="1"/>
        </dgm:presLayoutVars>
      </dgm:prSet>
      <dgm:spPr/>
    </dgm:pt>
    <dgm:pt modelId="{1C62177B-6896-47D6-AC32-8FFE5B672E39}" type="pres">
      <dgm:prSet presAssocID="{B949F85B-FD53-4180-A29E-D9ECA73455C6}" presName="FiveNodes_1_text" presStyleLbl="node1" presStyleIdx="4" presStyleCnt="5">
        <dgm:presLayoutVars>
          <dgm:bulletEnabled val="1"/>
        </dgm:presLayoutVars>
      </dgm:prSet>
      <dgm:spPr/>
    </dgm:pt>
    <dgm:pt modelId="{228F3BF6-1653-4D09-8BCF-89656F6024DC}" type="pres">
      <dgm:prSet presAssocID="{B949F85B-FD53-4180-A29E-D9ECA73455C6}" presName="FiveNodes_2_text" presStyleLbl="node1" presStyleIdx="4" presStyleCnt="5">
        <dgm:presLayoutVars>
          <dgm:bulletEnabled val="1"/>
        </dgm:presLayoutVars>
      </dgm:prSet>
      <dgm:spPr/>
    </dgm:pt>
    <dgm:pt modelId="{18A5FDFF-D1B2-4A8D-AEB9-59CFFB1CFD10}" type="pres">
      <dgm:prSet presAssocID="{B949F85B-FD53-4180-A29E-D9ECA73455C6}" presName="FiveNodes_3_text" presStyleLbl="node1" presStyleIdx="4" presStyleCnt="5">
        <dgm:presLayoutVars>
          <dgm:bulletEnabled val="1"/>
        </dgm:presLayoutVars>
      </dgm:prSet>
      <dgm:spPr/>
    </dgm:pt>
    <dgm:pt modelId="{1F690FEA-007B-497C-966C-3264D531B445}" type="pres">
      <dgm:prSet presAssocID="{B949F85B-FD53-4180-A29E-D9ECA73455C6}" presName="FiveNodes_4_text" presStyleLbl="node1" presStyleIdx="4" presStyleCnt="5">
        <dgm:presLayoutVars>
          <dgm:bulletEnabled val="1"/>
        </dgm:presLayoutVars>
      </dgm:prSet>
      <dgm:spPr/>
    </dgm:pt>
    <dgm:pt modelId="{691D4C53-7731-4081-AEFD-7FECF248CC47}" type="pres">
      <dgm:prSet presAssocID="{B949F85B-FD53-4180-A29E-D9ECA73455C6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6CDA6304-8DAE-4B9C-A24E-8018CEB1532E}" type="presOf" srcId="{46467E25-2588-4929-990E-B2781295D685}" destId="{7D0BC202-AF03-42C9-9270-778026F0BC2D}" srcOrd="0" destOrd="0" presId="urn:microsoft.com/office/officeart/2005/8/layout/vProcess5"/>
    <dgm:cxn modelId="{652ECE06-1025-48E9-9D63-7DEB9A2EE86A}" type="presOf" srcId="{31CDCA62-3C1D-4AAA-9C4D-31448C5AAC7A}" destId="{18A5FDFF-D1B2-4A8D-AEB9-59CFFB1CFD10}" srcOrd="1" destOrd="0" presId="urn:microsoft.com/office/officeart/2005/8/layout/vProcess5"/>
    <dgm:cxn modelId="{6856EB1D-14F3-4B28-925E-BC98FD5F9152}" type="presOf" srcId="{B6B8CF4A-92CC-4257-8564-66CF9D07B277}" destId="{F6970889-7B8E-4535-B50D-FF9365CD4965}" srcOrd="0" destOrd="0" presId="urn:microsoft.com/office/officeart/2005/8/layout/vProcess5"/>
    <dgm:cxn modelId="{586BED1F-FC30-4ECC-9FDD-C6DAA490FF8D}" type="presOf" srcId="{A63FB254-63EA-4DCD-A1EF-9E128CEAE6AB}" destId="{021BF8EC-8C76-403F-BA03-0D049989DC12}" srcOrd="0" destOrd="0" presId="urn:microsoft.com/office/officeart/2005/8/layout/vProcess5"/>
    <dgm:cxn modelId="{D2CE7F36-F4E9-49F0-AF51-2B92ACDAAB4B}" type="presOf" srcId="{99F9808E-2495-4C64-825A-88A84E006FD9}" destId="{3A7ABAA4-178F-4D8E-B99D-C3A90EB29BCC}" srcOrd="0" destOrd="0" presId="urn:microsoft.com/office/officeart/2005/8/layout/vProcess5"/>
    <dgm:cxn modelId="{244B8A5F-EBA4-46B0-AB00-DD2055095DAB}" type="presOf" srcId="{B949F85B-FD53-4180-A29E-D9ECA73455C6}" destId="{F96EE623-9202-4A44-9717-F22D287CF588}" srcOrd="0" destOrd="0" presId="urn:microsoft.com/office/officeart/2005/8/layout/vProcess5"/>
    <dgm:cxn modelId="{09F15B61-030C-460F-8A63-4AD5B5396250}" type="presOf" srcId="{2A5394C1-0DD6-4FDE-BCF9-8F3D745C6FEA}" destId="{AC7E422C-0622-4E53-A4FB-F1747E8550F9}" srcOrd="0" destOrd="0" presId="urn:microsoft.com/office/officeart/2005/8/layout/vProcess5"/>
    <dgm:cxn modelId="{30EFD56F-F7D6-428C-BE2B-B65D44289FE6}" srcId="{B949F85B-FD53-4180-A29E-D9ECA73455C6}" destId="{31CDCA62-3C1D-4AAA-9C4D-31448C5AAC7A}" srcOrd="2" destOrd="0" parTransId="{683A516F-D6EC-4CC1-B807-E707330DDDDD}" sibTransId="{593897C6-62D9-4E3B-8798-CF69083AC3A9}"/>
    <dgm:cxn modelId="{6267D370-CF38-473C-A76B-8F22C60F24FA}" type="presOf" srcId="{3C43FD44-6A68-4A49-B7AC-CF9FD6F1D90A}" destId="{228F3BF6-1653-4D09-8BCF-89656F6024DC}" srcOrd="1" destOrd="0" presId="urn:microsoft.com/office/officeart/2005/8/layout/vProcess5"/>
    <dgm:cxn modelId="{3C2D9757-F6EB-464C-94F5-EAD4546C2D10}" srcId="{B949F85B-FD53-4180-A29E-D9ECA73455C6}" destId="{99F9808E-2495-4C64-825A-88A84E006FD9}" srcOrd="3" destOrd="0" parTransId="{0EE163CA-7EEC-4C1A-840F-CE8456C1BDC6}" sibTransId="{A63FB254-63EA-4DCD-A1EF-9E128CEAE6AB}"/>
    <dgm:cxn modelId="{4B16A779-182B-4F6E-B802-99301956DB84}" srcId="{B949F85B-FD53-4180-A29E-D9ECA73455C6}" destId="{3C43FD44-6A68-4A49-B7AC-CF9FD6F1D90A}" srcOrd="1" destOrd="0" parTransId="{4BC2FAEC-E06D-4889-A1C4-B547291AC5BD}" sibTransId="{E866F8AB-4D61-4518-A01F-4E2E5ECF22BA}"/>
    <dgm:cxn modelId="{D0B55C5A-A5D5-4B97-9594-437AB935B1C7}" type="presOf" srcId="{46467E25-2588-4929-990E-B2781295D685}" destId="{691D4C53-7731-4081-AEFD-7FECF248CC47}" srcOrd="1" destOrd="0" presId="urn:microsoft.com/office/officeart/2005/8/layout/vProcess5"/>
    <dgm:cxn modelId="{40237780-A6DB-4D34-860A-7BF23B17ED11}" type="presOf" srcId="{2A5394C1-0DD6-4FDE-BCF9-8F3D745C6FEA}" destId="{1C62177B-6896-47D6-AC32-8FFE5B672E39}" srcOrd="1" destOrd="0" presId="urn:microsoft.com/office/officeart/2005/8/layout/vProcess5"/>
    <dgm:cxn modelId="{E27EBFA3-F400-42AE-8828-B214371F608E}" type="presOf" srcId="{3C43FD44-6A68-4A49-B7AC-CF9FD6F1D90A}" destId="{B0C11CEF-9ECE-4F69-8914-141B80F66BFB}" srcOrd="0" destOrd="0" presId="urn:microsoft.com/office/officeart/2005/8/layout/vProcess5"/>
    <dgm:cxn modelId="{5AF672B5-CD61-41E5-933C-20997FF67009}" type="presOf" srcId="{99F9808E-2495-4C64-825A-88A84E006FD9}" destId="{1F690FEA-007B-497C-966C-3264D531B445}" srcOrd="1" destOrd="0" presId="urn:microsoft.com/office/officeart/2005/8/layout/vProcess5"/>
    <dgm:cxn modelId="{DEA803D8-1AA5-4A12-AAD0-17AFE82328D3}" type="presOf" srcId="{31CDCA62-3C1D-4AAA-9C4D-31448C5AAC7A}" destId="{2C8D44C2-16BE-4ACE-8903-69A5D8600251}" srcOrd="0" destOrd="0" presId="urn:microsoft.com/office/officeart/2005/8/layout/vProcess5"/>
    <dgm:cxn modelId="{D56729DE-A904-4F7F-BC9D-0697928E0A0C}" type="presOf" srcId="{E866F8AB-4D61-4518-A01F-4E2E5ECF22BA}" destId="{98315880-0FE1-4F98-BB8D-788F237D894C}" srcOrd="0" destOrd="0" presId="urn:microsoft.com/office/officeart/2005/8/layout/vProcess5"/>
    <dgm:cxn modelId="{4873EAEC-29C7-40D4-9D38-10FEBF3A26DD}" srcId="{B949F85B-FD53-4180-A29E-D9ECA73455C6}" destId="{2A5394C1-0DD6-4FDE-BCF9-8F3D745C6FEA}" srcOrd="0" destOrd="0" parTransId="{B5C71C8A-E339-417D-BE28-98DD7EED414E}" sibTransId="{B6B8CF4A-92CC-4257-8564-66CF9D07B277}"/>
    <dgm:cxn modelId="{C3DA71ED-E909-4CCE-AAD0-F0278A60DA57}" type="presOf" srcId="{593897C6-62D9-4E3B-8798-CF69083AC3A9}" destId="{B25FF8FC-F7B7-4A3E-A944-10C1F24AD11E}" srcOrd="0" destOrd="0" presId="urn:microsoft.com/office/officeart/2005/8/layout/vProcess5"/>
    <dgm:cxn modelId="{3E2D3FFF-8617-4084-AD53-5FAFD65C4645}" srcId="{B949F85B-FD53-4180-A29E-D9ECA73455C6}" destId="{46467E25-2588-4929-990E-B2781295D685}" srcOrd="4" destOrd="0" parTransId="{4EEBC58B-FD55-4253-A6A0-871E1ADE7EED}" sibTransId="{709B2A37-955E-4758-A5A3-FA7F0DCD5AE2}"/>
    <dgm:cxn modelId="{6F93F96C-4DA5-4C9E-AE21-1B9CD7C9ACBE}" type="presParOf" srcId="{F96EE623-9202-4A44-9717-F22D287CF588}" destId="{FEED7848-53E7-47EE-BF4A-09621688E38F}" srcOrd="0" destOrd="0" presId="urn:microsoft.com/office/officeart/2005/8/layout/vProcess5"/>
    <dgm:cxn modelId="{29F6C75C-5970-4A23-8F38-2FAA1F5B54E1}" type="presParOf" srcId="{F96EE623-9202-4A44-9717-F22D287CF588}" destId="{AC7E422C-0622-4E53-A4FB-F1747E8550F9}" srcOrd="1" destOrd="0" presId="urn:microsoft.com/office/officeart/2005/8/layout/vProcess5"/>
    <dgm:cxn modelId="{C0CEC26E-FE7A-40D5-9849-6A2E65F01E69}" type="presParOf" srcId="{F96EE623-9202-4A44-9717-F22D287CF588}" destId="{B0C11CEF-9ECE-4F69-8914-141B80F66BFB}" srcOrd="2" destOrd="0" presId="urn:microsoft.com/office/officeart/2005/8/layout/vProcess5"/>
    <dgm:cxn modelId="{484C294A-D7AB-45B6-BF27-35C600D1D19B}" type="presParOf" srcId="{F96EE623-9202-4A44-9717-F22D287CF588}" destId="{2C8D44C2-16BE-4ACE-8903-69A5D8600251}" srcOrd="3" destOrd="0" presId="urn:microsoft.com/office/officeart/2005/8/layout/vProcess5"/>
    <dgm:cxn modelId="{CCFEAE95-6D98-4ADD-8712-43B4335EAA07}" type="presParOf" srcId="{F96EE623-9202-4A44-9717-F22D287CF588}" destId="{3A7ABAA4-178F-4D8E-B99D-C3A90EB29BCC}" srcOrd="4" destOrd="0" presId="urn:microsoft.com/office/officeart/2005/8/layout/vProcess5"/>
    <dgm:cxn modelId="{5597B359-FB41-4547-B955-CBD191097F44}" type="presParOf" srcId="{F96EE623-9202-4A44-9717-F22D287CF588}" destId="{7D0BC202-AF03-42C9-9270-778026F0BC2D}" srcOrd="5" destOrd="0" presId="urn:microsoft.com/office/officeart/2005/8/layout/vProcess5"/>
    <dgm:cxn modelId="{0ED5BDE7-C106-49A1-BECD-2BE86C578F6F}" type="presParOf" srcId="{F96EE623-9202-4A44-9717-F22D287CF588}" destId="{F6970889-7B8E-4535-B50D-FF9365CD4965}" srcOrd="6" destOrd="0" presId="urn:microsoft.com/office/officeart/2005/8/layout/vProcess5"/>
    <dgm:cxn modelId="{B34223C1-E7F7-47D4-8FB7-82ABDA2F39A2}" type="presParOf" srcId="{F96EE623-9202-4A44-9717-F22D287CF588}" destId="{98315880-0FE1-4F98-BB8D-788F237D894C}" srcOrd="7" destOrd="0" presId="urn:microsoft.com/office/officeart/2005/8/layout/vProcess5"/>
    <dgm:cxn modelId="{86727EA4-CCD1-41A2-8918-58D3FCFCCED1}" type="presParOf" srcId="{F96EE623-9202-4A44-9717-F22D287CF588}" destId="{B25FF8FC-F7B7-4A3E-A944-10C1F24AD11E}" srcOrd="8" destOrd="0" presId="urn:microsoft.com/office/officeart/2005/8/layout/vProcess5"/>
    <dgm:cxn modelId="{D11EA0EF-813C-46A7-9EA4-236EB47DA5DF}" type="presParOf" srcId="{F96EE623-9202-4A44-9717-F22D287CF588}" destId="{021BF8EC-8C76-403F-BA03-0D049989DC12}" srcOrd="9" destOrd="0" presId="urn:microsoft.com/office/officeart/2005/8/layout/vProcess5"/>
    <dgm:cxn modelId="{8AB15127-3978-4FE4-A692-9B457D745D5A}" type="presParOf" srcId="{F96EE623-9202-4A44-9717-F22D287CF588}" destId="{1C62177B-6896-47D6-AC32-8FFE5B672E39}" srcOrd="10" destOrd="0" presId="urn:microsoft.com/office/officeart/2005/8/layout/vProcess5"/>
    <dgm:cxn modelId="{429CEBFA-EA92-464D-948D-0A09BFD2714B}" type="presParOf" srcId="{F96EE623-9202-4A44-9717-F22D287CF588}" destId="{228F3BF6-1653-4D09-8BCF-89656F6024DC}" srcOrd="11" destOrd="0" presId="urn:microsoft.com/office/officeart/2005/8/layout/vProcess5"/>
    <dgm:cxn modelId="{F79AD97A-5311-4A9B-AA09-1CA8E5AC3D8A}" type="presParOf" srcId="{F96EE623-9202-4A44-9717-F22D287CF588}" destId="{18A5FDFF-D1B2-4A8D-AEB9-59CFFB1CFD10}" srcOrd="12" destOrd="0" presId="urn:microsoft.com/office/officeart/2005/8/layout/vProcess5"/>
    <dgm:cxn modelId="{E6654ECD-7A67-4ED5-82D9-A758FFEB2B91}" type="presParOf" srcId="{F96EE623-9202-4A44-9717-F22D287CF588}" destId="{1F690FEA-007B-497C-966C-3264D531B445}" srcOrd="13" destOrd="0" presId="urn:microsoft.com/office/officeart/2005/8/layout/vProcess5"/>
    <dgm:cxn modelId="{09BBF958-72E9-4F0C-90C7-0122F4AA0D02}" type="presParOf" srcId="{F96EE623-9202-4A44-9717-F22D287CF588}" destId="{691D4C53-7731-4081-AEFD-7FECF248CC47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2366B-C4AD-46FB-B83C-89228312DA05}">
      <dsp:nvSpPr>
        <dsp:cNvPr id="0" name=""/>
        <dsp:cNvSpPr/>
      </dsp:nvSpPr>
      <dsp:spPr>
        <a:xfrm rot="5400000">
          <a:off x="1316729" y="303167"/>
          <a:ext cx="255656" cy="29105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51B68-BC8C-4263-807B-361E9762B078}">
      <dsp:nvSpPr>
        <dsp:cNvPr id="0" name=""/>
        <dsp:cNvSpPr/>
      </dsp:nvSpPr>
      <dsp:spPr>
        <a:xfrm>
          <a:off x="1248995" y="19766"/>
          <a:ext cx="430375" cy="301249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600" kern="1200" dirty="0"/>
            <a:t>Раз</a:t>
          </a:r>
          <a:endParaRPr lang="ru-RU" sz="600" kern="1200" dirty="0"/>
        </a:p>
      </dsp:txBody>
      <dsp:txXfrm>
        <a:off x="1263703" y="34474"/>
        <a:ext cx="400959" cy="271833"/>
      </dsp:txXfrm>
    </dsp:sp>
    <dsp:sp modelId="{58E1ED48-FF1B-4F28-9A31-B52F8B2E5B58}">
      <dsp:nvSpPr>
        <dsp:cNvPr id="0" name=""/>
        <dsp:cNvSpPr/>
      </dsp:nvSpPr>
      <dsp:spPr>
        <a:xfrm>
          <a:off x="1679371" y="48497"/>
          <a:ext cx="313014" cy="243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500" kern="1200" dirty="0" err="1"/>
            <a:t>Бла</a:t>
          </a:r>
          <a:r>
            <a:rPr lang="uk-UA" sz="500" kern="1200" dirty="0"/>
            <a:t> </a:t>
          </a:r>
          <a:r>
            <a:rPr lang="uk-UA" sz="500" kern="1200" dirty="0" err="1"/>
            <a:t>бла</a:t>
          </a:r>
          <a:r>
            <a:rPr lang="uk-UA" sz="500" kern="1200" dirty="0"/>
            <a:t> </a:t>
          </a:r>
          <a:r>
            <a:rPr lang="uk-UA" sz="500" kern="1200" dirty="0" err="1"/>
            <a:t>бла</a:t>
          </a:r>
          <a:endParaRPr lang="ru-RU" sz="500" kern="1200" dirty="0"/>
        </a:p>
      </dsp:txBody>
      <dsp:txXfrm>
        <a:off x="1679371" y="48497"/>
        <a:ext cx="313014" cy="243482"/>
      </dsp:txXfrm>
    </dsp:sp>
    <dsp:sp modelId="{1327E28D-88C5-4BE8-BB0A-A029674DC457}">
      <dsp:nvSpPr>
        <dsp:cNvPr id="0" name=""/>
        <dsp:cNvSpPr/>
      </dsp:nvSpPr>
      <dsp:spPr>
        <a:xfrm rot="5400000">
          <a:off x="1673556" y="641569"/>
          <a:ext cx="255656" cy="29105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60206"/>
            <a:satOff val="-4657"/>
            <a:lumOff val="18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D008E3-06DD-4DB4-93A8-B05A3FEAECFC}">
      <dsp:nvSpPr>
        <dsp:cNvPr id="0" name=""/>
        <dsp:cNvSpPr/>
      </dsp:nvSpPr>
      <dsp:spPr>
        <a:xfrm>
          <a:off x="1605823" y="358168"/>
          <a:ext cx="430375" cy="301249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 dirty="0"/>
        </a:p>
      </dsp:txBody>
      <dsp:txXfrm>
        <a:off x="1620531" y="372876"/>
        <a:ext cx="400959" cy="271833"/>
      </dsp:txXfrm>
    </dsp:sp>
    <dsp:sp modelId="{290FCE5A-6EBF-4E1A-A844-DD5F9F8D9B1D}">
      <dsp:nvSpPr>
        <dsp:cNvPr id="0" name=""/>
        <dsp:cNvSpPr/>
      </dsp:nvSpPr>
      <dsp:spPr>
        <a:xfrm>
          <a:off x="2036198" y="386899"/>
          <a:ext cx="313014" cy="243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500" kern="1200"/>
        </a:p>
      </dsp:txBody>
      <dsp:txXfrm>
        <a:off x="2036198" y="386899"/>
        <a:ext cx="313014" cy="243482"/>
      </dsp:txXfrm>
    </dsp:sp>
    <dsp:sp modelId="{584B127C-C58D-4127-81EC-112F6BC5F4D8}">
      <dsp:nvSpPr>
        <dsp:cNvPr id="0" name=""/>
        <dsp:cNvSpPr/>
      </dsp:nvSpPr>
      <dsp:spPr>
        <a:xfrm rot="5400000">
          <a:off x="2030383" y="979971"/>
          <a:ext cx="255656" cy="29105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320412"/>
            <a:satOff val="-9315"/>
            <a:lumOff val="37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B8C339-3271-4780-84E7-688243D30C82}">
      <dsp:nvSpPr>
        <dsp:cNvPr id="0" name=""/>
        <dsp:cNvSpPr/>
      </dsp:nvSpPr>
      <dsp:spPr>
        <a:xfrm>
          <a:off x="1962650" y="696571"/>
          <a:ext cx="430375" cy="301249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 dirty="0"/>
        </a:p>
      </dsp:txBody>
      <dsp:txXfrm>
        <a:off x="1977358" y="711279"/>
        <a:ext cx="400959" cy="271833"/>
      </dsp:txXfrm>
    </dsp:sp>
    <dsp:sp modelId="{30721085-7E68-4166-8AC9-AF6210B5E82B}">
      <dsp:nvSpPr>
        <dsp:cNvPr id="0" name=""/>
        <dsp:cNvSpPr/>
      </dsp:nvSpPr>
      <dsp:spPr>
        <a:xfrm>
          <a:off x="2393026" y="725302"/>
          <a:ext cx="313014" cy="243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6CF5B1-DC06-429D-8F07-7A0E7008F4BE}">
      <dsp:nvSpPr>
        <dsp:cNvPr id="0" name=""/>
        <dsp:cNvSpPr/>
      </dsp:nvSpPr>
      <dsp:spPr>
        <a:xfrm rot="5400000">
          <a:off x="2387211" y="1318374"/>
          <a:ext cx="255656" cy="29105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480617"/>
            <a:satOff val="-13972"/>
            <a:lumOff val="55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5CAB79-BC95-47A0-B24D-594369CC3592}">
      <dsp:nvSpPr>
        <dsp:cNvPr id="0" name=""/>
        <dsp:cNvSpPr/>
      </dsp:nvSpPr>
      <dsp:spPr>
        <a:xfrm>
          <a:off x="2319477" y="1034973"/>
          <a:ext cx="430375" cy="301249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600" kern="1200" dirty="0"/>
            <a:t>Чотири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600" kern="1200" dirty="0" err="1"/>
            <a:t>Авпвпр</a:t>
          </a:r>
          <a:endParaRPr lang="ru-RU" sz="600" kern="1200" dirty="0"/>
        </a:p>
      </dsp:txBody>
      <dsp:txXfrm>
        <a:off x="2334185" y="1049681"/>
        <a:ext cx="400959" cy="271833"/>
      </dsp:txXfrm>
    </dsp:sp>
    <dsp:sp modelId="{44C7BDCE-5D78-445F-8550-84C5E1F1E115}">
      <dsp:nvSpPr>
        <dsp:cNvPr id="0" name=""/>
        <dsp:cNvSpPr/>
      </dsp:nvSpPr>
      <dsp:spPr>
        <a:xfrm>
          <a:off x="2749853" y="1063704"/>
          <a:ext cx="313014" cy="243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27D4F1-6DDD-43C1-8593-51A08DA33DB2}">
      <dsp:nvSpPr>
        <dsp:cNvPr id="0" name=""/>
        <dsp:cNvSpPr/>
      </dsp:nvSpPr>
      <dsp:spPr>
        <a:xfrm rot="5400000">
          <a:off x="2744038" y="1656776"/>
          <a:ext cx="255656" cy="29105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640823"/>
            <a:satOff val="-18630"/>
            <a:lumOff val="74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52A02F-6EE7-462C-B1D6-6F5F8B80FBD4}">
      <dsp:nvSpPr>
        <dsp:cNvPr id="0" name=""/>
        <dsp:cNvSpPr/>
      </dsp:nvSpPr>
      <dsp:spPr>
        <a:xfrm>
          <a:off x="2676304" y="1373375"/>
          <a:ext cx="430375" cy="301249"/>
        </a:xfrm>
        <a:prstGeom prst="roundRect">
          <a:avLst>
            <a:gd name="adj" fmla="val 166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600" kern="1200" dirty="0" err="1"/>
            <a:t>П’чть</a:t>
          </a:r>
          <a:endParaRPr lang="ru-RU" sz="600" kern="1200" dirty="0"/>
        </a:p>
      </dsp:txBody>
      <dsp:txXfrm>
        <a:off x="2691012" y="1388083"/>
        <a:ext cx="400959" cy="271833"/>
      </dsp:txXfrm>
    </dsp:sp>
    <dsp:sp modelId="{4439F965-8CEB-4B94-A2F6-773F11034DAB}">
      <dsp:nvSpPr>
        <dsp:cNvPr id="0" name=""/>
        <dsp:cNvSpPr/>
      </dsp:nvSpPr>
      <dsp:spPr>
        <a:xfrm>
          <a:off x="3106680" y="1402106"/>
          <a:ext cx="313014" cy="243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17FB77-0937-4578-9B28-34CD212A7530}">
      <dsp:nvSpPr>
        <dsp:cNvPr id="0" name=""/>
        <dsp:cNvSpPr/>
      </dsp:nvSpPr>
      <dsp:spPr>
        <a:xfrm rot="5400000">
          <a:off x="3100865" y="1995178"/>
          <a:ext cx="255656" cy="29105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801029"/>
            <a:satOff val="-23287"/>
            <a:lumOff val="92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8C6891-CB62-4174-80DF-E589D85ECF41}">
      <dsp:nvSpPr>
        <dsp:cNvPr id="0" name=""/>
        <dsp:cNvSpPr/>
      </dsp:nvSpPr>
      <dsp:spPr>
        <a:xfrm>
          <a:off x="3033132" y="1711777"/>
          <a:ext cx="430375" cy="301249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600" kern="1200" dirty="0"/>
            <a:t>Шість</a:t>
          </a:r>
          <a:endParaRPr lang="ru-RU" sz="600" kern="1200" dirty="0"/>
        </a:p>
      </dsp:txBody>
      <dsp:txXfrm>
        <a:off x="3047840" y="1726485"/>
        <a:ext cx="400959" cy="271833"/>
      </dsp:txXfrm>
    </dsp:sp>
    <dsp:sp modelId="{7489A36E-9A6E-43AA-AF48-BF80F9E4F526}">
      <dsp:nvSpPr>
        <dsp:cNvPr id="0" name=""/>
        <dsp:cNvSpPr/>
      </dsp:nvSpPr>
      <dsp:spPr>
        <a:xfrm>
          <a:off x="3463508" y="1740508"/>
          <a:ext cx="313014" cy="243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171325-BB37-4BFF-94C7-5E97DF233BC3}">
      <dsp:nvSpPr>
        <dsp:cNvPr id="0" name=""/>
        <dsp:cNvSpPr/>
      </dsp:nvSpPr>
      <dsp:spPr>
        <a:xfrm rot="5400000">
          <a:off x="3457693" y="2333580"/>
          <a:ext cx="255656" cy="29105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961235"/>
            <a:satOff val="-27945"/>
            <a:lumOff val="111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700127-A98F-4180-8408-35940656BC4E}">
      <dsp:nvSpPr>
        <dsp:cNvPr id="0" name=""/>
        <dsp:cNvSpPr/>
      </dsp:nvSpPr>
      <dsp:spPr>
        <a:xfrm>
          <a:off x="3389959" y="2050179"/>
          <a:ext cx="430375" cy="301249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600" kern="1200" dirty="0"/>
            <a:t>Сім</a:t>
          </a:r>
          <a:endParaRPr lang="ru-RU" sz="600" kern="1200" dirty="0"/>
        </a:p>
      </dsp:txBody>
      <dsp:txXfrm>
        <a:off x="3404667" y="2064887"/>
        <a:ext cx="400959" cy="271833"/>
      </dsp:txXfrm>
    </dsp:sp>
    <dsp:sp modelId="{781E8AF5-1C7A-4C63-86B0-66161ADEE204}">
      <dsp:nvSpPr>
        <dsp:cNvPr id="0" name=""/>
        <dsp:cNvSpPr/>
      </dsp:nvSpPr>
      <dsp:spPr>
        <a:xfrm>
          <a:off x="3820335" y="2078910"/>
          <a:ext cx="313014" cy="243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DFA8F0-3ABD-47D9-B3A9-1D3C6EC672E5}">
      <dsp:nvSpPr>
        <dsp:cNvPr id="0" name=""/>
        <dsp:cNvSpPr/>
      </dsp:nvSpPr>
      <dsp:spPr>
        <a:xfrm rot="5400000">
          <a:off x="3814520" y="2671982"/>
          <a:ext cx="255656" cy="29105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121440"/>
            <a:satOff val="-32602"/>
            <a:lumOff val="130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504BA5-53F1-40DD-8250-FC93742038FA}">
      <dsp:nvSpPr>
        <dsp:cNvPr id="0" name=""/>
        <dsp:cNvSpPr/>
      </dsp:nvSpPr>
      <dsp:spPr>
        <a:xfrm>
          <a:off x="3746786" y="2388581"/>
          <a:ext cx="430375" cy="301249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600" kern="1200" dirty="0"/>
            <a:t>Вісім</a:t>
          </a:r>
          <a:endParaRPr lang="ru-RU" sz="600" kern="1200" dirty="0"/>
        </a:p>
      </dsp:txBody>
      <dsp:txXfrm>
        <a:off x="3761494" y="2403289"/>
        <a:ext cx="400959" cy="271833"/>
      </dsp:txXfrm>
    </dsp:sp>
    <dsp:sp modelId="{0C50B93F-7BFE-427D-A949-3C3B72923172}">
      <dsp:nvSpPr>
        <dsp:cNvPr id="0" name=""/>
        <dsp:cNvSpPr/>
      </dsp:nvSpPr>
      <dsp:spPr>
        <a:xfrm>
          <a:off x="4177162" y="2417312"/>
          <a:ext cx="313014" cy="243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2AA66-DE9C-4172-8E91-ED65AE133269}">
      <dsp:nvSpPr>
        <dsp:cNvPr id="0" name=""/>
        <dsp:cNvSpPr/>
      </dsp:nvSpPr>
      <dsp:spPr>
        <a:xfrm>
          <a:off x="4103614" y="2726984"/>
          <a:ext cx="430375" cy="301249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600" kern="1200" dirty="0"/>
            <a:t>Дев’ять</a:t>
          </a:r>
          <a:endParaRPr lang="ru-RU" sz="600" kern="1200" dirty="0"/>
        </a:p>
      </dsp:txBody>
      <dsp:txXfrm>
        <a:off x="4118322" y="2741692"/>
        <a:ext cx="400959" cy="271833"/>
      </dsp:txXfrm>
    </dsp:sp>
    <dsp:sp modelId="{A3B559A9-6413-4845-A808-FC6BA7FA0BF3}">
      <dsp:nvSpPr>
        <dsp:cNvPr id="0" name=""/>
        <dsp:cNvSpPr/>
      </dsp:nvSpPr>
      <dsp:spPr>
        <a:xfrm>
          <a:off x="4533989" y="2755715"/>
          <a:ext cx="313014" cy="243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500" kern="1200" dirty="0" err="1"/>
            <a:t>Бла</a:t>
          </a:r>
          <a:r>
            <a:rPr lang="uk-UA" sz="500" kern="1200" dirty="0"/>
            <a:t> </a:t>
          </a:r>
          <a:r>
            <a:rPr lang="uk-UA" sz="500" kern="1200" dirty="0" err="1"/>
            <a:t>бла</a:t>
          </a:r>
          <a:r>
            <a:rPr lang="uk-UA" sz="500" kern="1200" dirty="0"/>
            <a:t> </a:t>
          </a:r>
          <a:r>
            <a:rPr lang="uk-UA" sz="500" kern="1200" dirty="0" err="1"/>
            <a:t>бла</a:t>
          </a:r>
          <a:endParaRPr lang="ru-RU" sz="500" kern="1200" dirty="0"/>
        </a:p>
      </dsp:txBody>
      <dsp:txXfrm>
        <a:off x="4533989" y="2755715"/>
        <a:ext cx="313014" cy="243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1103F4-E792-4B31-AE87-AEE5A36C8A3C}">
      <dsp:nvSpPr>
        <dsp:cNvPr id="0" name=""/>
        <dsp:cNvSpPr/>
      </dsp:nvSpPr>
      <dsp:spPr>
        <a:xfrm>
          <a:off x="2181284" y="113"/>
          <a:ext cx="702363" cy="4565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/>
        </a:p>
      </dsp:txBody>
      <dsp:txXfrm>
        <a:off x="2203570" y="22399"/>
        <a:ext cx="657791" cy="411964"/>
      </dsp:txXfrm>
    </dsp:sp>
    <dsp:sp modelId="{8740C306-0CC7-4737-9AB0-5CFDA5D057F5}">
      <dsp:nvSpPr>
        <dsp:cNvPr id="0" name=""/>
        <dsp:cNvSpPr/>
      </dsp:nvSpPr>
      <dsp:spPr>
        <a:xfrm>
          <a:off x="1619033" y="228381"/>
          <a:ext cx="1826865" cy="1826865"/>
        </a:xfrm>
        <a:custGeom>
          <a:avLst/>
          <a:gdLst/>
          <a:ahLst/>
          <a:cxnLst/>
          <a:rect l="0" t="0" r="0" b="0"/>
          <a:pathLst>
            <a:path>
              <a:moveTo>
                <a:pt x="1359030" y="116060"/>
              </a:moveTo>
              <a:arcTo wR="913432" hR="913432" stAng="17951874" swAng="121401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5E9BBC-A405-4993-9DB4-4F69E1089636}">
      <dsp:nvSpPr>
        <dsp:cNvPr id="0" name=""/>
        <dsp:cNvSpPr/>
      </dsp:nvSpPr>
      <dsp:spPr>
        <a:xfrm>
          <a:off x="3050010" y="631279"/>
          <a:ext cx="702363" cy="4565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3072296" y="653565"/>
        <a:ext cx="657791" cy="411964"/>
      </dsp:txXfrm>
    </dsp:sp>
    <dsp:sp modelId="{16116DC1-914A-40ED-B256-A45548FAE862}">
      <dsp:nvSpPr>
        <dsp:cNvPr id="0" name=""/>
        <dsp:cNvSpPr/>
      </dsp:nvSpPr>
      <dsp:spPr>
        <a:xfrm>
          <a:off x="1619033" y="228381"/>
          <a:ext cx="1826865" cy="1826865"/>
        </a:xfrm>
        <a:custGeom>
          <a:avLst/>
          <a:gdLst/>
          <a:ahLst/>
          <a:cxnLst/>
          <a:rect l="0" t="0" r="0" b="0"/>
          <a:pathLst>
            <a:path>
              <a:moveTo>
                <a:pt x="1824688" y="976447"/>
              </a:moveTo>
              <a:arcTo wR="913432" hR="913432" stAng="21837347" swAng="136164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7E95BE-D1AB-43A3-AF0B-557AC58FBC10}">
      <dsp:nvSpPr>
        <dsp:cNvPr id="0" name=""/>
        <dsp:cNvSpPr/>
      </dsp:nvSpPr>
      <dsp:spPr>
        <a:xfrm>
          <a:off x="2718186" y="1652528"/>
          <a:ext cx="702363" cy="4565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2740472" y="1674814"/>
        <a:ext cx="657791" cy="411964"/>
      </dsp:txXfrm>
    </dsp:sp>
    <dsp:sp modelId="{D23364A3-663C-4E8D-932E-9EEAB1E871C6}">
      <dsp:nvSpPr>
        <dsp:cNvPr id="0" name=""/>
        <dsp:cNvSpPr/>
      </dsp:nvSpPr>
      <dsp:spPr>
        <a:xfrm>
          <a:off x="1619033" y="228381"/>
          <a:ext cx="1826865" cy="1826865"/>
        </a:xfrm>
        <a:custGeom>
          <a:avLst/>
          <a:gdLst/>
          <a:ahLst/>
          <a:cxnLst/>
          <a:rect l="0" t="0" r="0" b="0"/>
          <a:pathLst>
            <a:path>
              <a:moveTo>
                <a:pt x="1025882" y="1819916"/>
              </a:moveTo>
              <a:arcTo wR="913432" hR="913432" stAng="4975712" swAng="84857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BE6EDC-8557-4456-9657-B03B0F458044}">
      <dsp:nvSpPr>
        <dsp:cNvPr id="0" name=""/>
        <dsp:cNvSpPr/>
      </dsp:nvSpPr>
      <dsp:spPr>
        <a:xfrm>
          <a:off x="1644381" y="1652528"/>
          <a:ext cx="702363" cy="4565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1666667" y="1674814"/>
        <a:ext cx="657791" cy="411964"/>
      </dsp:txXfrm>
    </dsp:sp>
    <dsp:sp modelId="{81BA6ABA-EFFD-45AF-BFB3-A463CCD0FF77}">
      <dsp:nvSpPr>
        <dsp:cNvPr id="0" name=""/>
        <dsp:cNvSpPr/>
      </dsp:nvSpPr>
      <dsp:spPr>
        <a:xfrm>
          <a:off x="1619033" y="228381"/>
          <a:ext cx="1826865" cy="1826865"/>
        </a:xfrm>
        <a:custGeom>
          <a:avLst/>
          <a:gdLst/>
          <a:ahLst/>
          <a:cxnLst/>
          <a:rect l="0" t="0" r="0" b="0"/>
          <a:pathLst>
            <a:path>
              <a:moveTo>
                <a:pt x="97038" y="1323140"/>
              </a:moveTo>
              <a:arcTo wR="913432" hR="913432" stAng="9201010" swAng="136164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487CBC-A5AE-4DD0-B170-F60FAAC6309C}">
      <dsp:nvSpPr>
        <dsp:cNvPr id="0" name=""/>
        <dsp:cNvSpPr/>
      </dsp:nvSpPr>
      <dsp:spPr>
        <a:xfrm>
          <a:off x="1312558" y="631279"/>
          <a:ext cx="702363" cy="4565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1334844" y="653565"/>
        <a:ext cx="657791" cy="411964"/>
      </dsp:txXfrm>
    </dsp:sp>
    <dsp:sp modelId="{BC0F65AB-7F1D-478B-8EFF-A13DD407C5C5}">
      <dsp:nvSpPr>
        <dsp:cNvPr id="0" name=""/>
        <dsp:cNvSpPr/>
      </dsp:nvSpPr>
      <dsp:spPr>
        <a:xfrm>
          <a:off x="1619033" y="228381"/>
          <a:ext cx="1826865" cy="1826865"/>
        </a:xfrm>
        <a:custGeom>
          <a:avLst/>
          <a:gdLst/>
          <a:ahLst/>
          <a:cxnLst/>
          <a:rect l="0" t="0" r="0" b="0"/>
          <a:pathLst>
            <a:path>
              <a:moveTo>
                <a:pt x="219562" y="319375"/>
              </a:moveTo>
              <a:arcTo wR="913432" hR="913432" stAng="13234109" swAng="121401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2CAE61-EBCC-475F-BF11-3254E415D179}">
      <dsp:nvSpPr>
        <dsp:cNvPr id="0" name=""/>
        <dsp:cNvSpPr/>
      </dsp:nvSpPr>
      <dsp:spPr>
        <a:xfrm>
          <a:off x="0" y="276779"/>
          <a:ext cx="60960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C3F652-31DD-4EDA-AF93-A1B93EC13EE6}">
      <dsp:nvSpPr>
        <dsp:cNvPr id="0" name=""/>
        <dsp:cNvSpPr/>
      </dsp:nvSpPr>
      <dsp:spPr>
        <a:xfrm>
          <a:off x="304800" y="84899"/>
          <a:ext cx="4267200" cy="383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/>
        </a:p>
      </dsp:txBody>
      <dsp:txXfrm>
        <a:off x="323534" y="103633"/>
        <a:ext cx="4229732" cy="346292"/>
      </dsp:txXfrm>
    </dsp:sp>
    <dsp:sp modelId="{C6A02693-3D6B-41AD-BEC2-427A7BA7CE85}">
      <dsp:nvSpPr>
        <dsp:cNvPr id="0" name=""/>
        <dsp:cNvSpPr/>
      </dsp:nvSpPr>
      <dsp:spPr>
        <a:xfrm>
          <a:off x="0" y="866459"/>
          <a:ext cx="60960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4ECD62-D681-4F36-B002-1FAC6EB16ACF}">
      <dsp:nvSpPr>
        <dsp:cNvPr id="0" name=""/>
        <dsp:cNvSpPr/>
      </dsp:nvSpPr>
      <dsp:spPr>
        <a:xfrm>
          <a:off x="304800" y="674579"/>
          <a:ext cx="4267200" cy="3837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/>
        </a:p>
      </dsp:txBody>
      <dsp:txXfrm>
        <a:off x="323534" y="693313"/>
        <a:ext cx="4229732" cy="346292"/>
      </dsp:txXfrm>
    </dsp:sp>
    <dsp:sp modelId="{985A6E1E-DF74-41CB-B6DF-B83E1E058D79}">
      <dsp:nvSpPr>
        <dsp:cNvPr id="0" name=""/>
        <dsp:cNvSpPr/>
      </dsp:nvSpPr>
      <dsp:spPr>
        <a:xfrm>
          <a:off x="0" y="1456139"/>
          <a:ext cx="60960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7FD7FC-8DBC-41E3-8CD2-95F9555A3212}">
      <dsp:nvSpPr>
        <dsp:cNvPr id="0" name=""/>
        <dsp:cNvSpPr/>
      </dsp:nvSpPr>
      <dsp:spPr>
        <a:xfrm>
          <a:off x="304800" y="1264260"/>
          <a:ext cx="4267200" cy="3837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kern="1200" dirty="0" err="1"/>
            <a:t>Ор</a:t>
          </a:r>
          <a:r>
            <a:rPr lang="uk-UA" sz="1300" kern="1200" dirty="0"/>
            <a:t> </a:t>
          </a:r>
          <a:r>
            <a:rPr lang="uk-UA" sz="1300" kern="1200" dirty="0" err="1"/>
            <a:t>лор</a:t>
          </a:r>
          <a:r>
            <a:rPr lang="uk-UA" sz="1300" kern="1200" dirty="0"/>
            <a:t> </a:t>
          </a:r>
          <a:r>
            <a:rPr lang="uk-UA" sz="1300" kern="1200" dirty="0" err="1"/>
            <a:t>ор</a:t>
          </a:r>
          <a:endParaRPr lang="ru-RU" sz="1300" kern="1200" dirty="0"/>
        </a:p>
      </dsp:txBody>
      <dsp:txXfrm>
        <a:off x="323534" y="1282994"/>
        <a:ext cx="4229732" cy="346292"/>
      </dsp:txXfrm>
    </dsp:sp>
    <dsp:sp modelId="{AE338C68-D9D6-49FE-824E-07931D7D583B}">
      <dsp:nvSpPr>
        <dsp:cNvPr id="0" name=""/>
        <dsp:cNvSpPr/>
      </dsp:nvSpPr>
      <dsp:spPr>
        <a:xfrm>
          <a:off x="0" y="2045820"/>
          <a:ext cx="60960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6259F9-26E6-4EFD-A28B-E3F0DABEFCD7}">
      <dsp:nvSpPr>
        <dsp:cNvPr id="0" name=""/>
        <dsp:cNvSpPr/>
      </dsp:nvSpPr>
      <dsp:spPr>
        <a:xfrm>
          <a:off x="304800" y="1853940"/>
          <a:ext cx="4267200" cy="3837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kern="1200" dirty="0" err="1"/>
            <a:t>Ло</a:t>
          </a:r>
          <a:r>
            <a:rPr lang="uk-UA" sz="1300" kern="1200" dirty="0"/>
            <a:t> </a:t>
          </a:r>
          <a:r>
            <a:rPr lang="uk-UA" sz="1300" kern="1200" dirty="0" err="1"/>
            <a:t>лор</a:t>
          </a:r>
          <a:r>
            <a:rPr lang="uk-UA" sz="1300" kern="1200" dirty="0"/>
            <a:t> </a:t>
          </a:r>
          <a:r>
            <a:rPr lang="uk-UA" sz="1300" kern="1200" dirty="0" err="1"/>
            <a:t>ло</a:t>
          </a:r>
          <a:endParaRPr lang="ru-RU" sz="1300" kern="1200" dirty="0"/>
        </a:p>
      </dsp:txBody>
      <dsp:txXfrm>
        <a:off x="323534" y="1872674"/>
        <a:ext cx="4229732" cy="346292"/>
      </dsp:txXfrm>
    </dsp:sp>
    <dsp:sp modelId="{60642C4D-D867-42E2-9A5A-670A1F98681F}">
      <dsp:nvSpPr>
        <dsp:cNvPr id="0" name=""/>
        <dsp:cNvSpPr/>
      </dsp:nvSpPr>
      <dsp:spPr>
        <a:xfrm>
          <a:off x="0" y="2635500"/>
          <a:ext cx="60960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E512FB-2BE5-4EF7-8007-38D6C6E3E1C9}">
      <dsp:nvSpPr>
        <dsp:cNvPr id="0" name=""/>
        <dsp:cNvSpPr/>
      </dsp:nvSpPr>
      <dsp:spPr>
        <a:xfrm>
          <a:off x="304800" y="2443620"/>
          <a:ext cx="4267200" cy="3837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 dirty="0"/>
        </a:p>
      </dsp:txBody>
      <dsp:txXfrm>
        <a:off x="323534" y="2462354"/>
        <a:ext cx="4229732" cy="3462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BEBBAD-6F44-41B6-9A34-CA831140C8AE}">
      <dsp:nvSpPr>
        <dsp:cNvPr id="0" name=""/>
        <dsp:cNvSpPr/>
      </dsp:nvSpPr>
      <dsp:spPr>
        <a:xfrm>
          <a:off x="0" y="0"/>
          <a:ext cx="5261837" cy="5172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/>
            <a:t>1</a:t>
          </a:r>
          <a:endParaRPr lang="ru-RU" sz="2300" kern="1200" dirty="0"/>
        </a:p>
      </dsp:txBody>
      <dsp:txXfrm>
        <a:off x="15149" y="15149"/>
        <a:ext cx="4703713" cy="486924"/>
      </dsp:txXfrm>
    </dsp:sp>
    <dsp:sp modelId="{0B326ACD-A1E2-4367-B247-5FE19F6B3DFB}">
      <dsp:nvSpPr>
        <dsp:cNvPr id="0" name=""/>
        <dsp:cNvSpPr/>
      </dsp:nvSpPr>
      <dsp:spPr>
        <a:xfrm>
          <a:off x="464279" y="603426"/>
          <a:ext cx="5261837" cy="5172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/>
            <a:t>2</a:t>
          </a:r>
          <a:endParaRPr lang="ru-RU" sz="2300" kern="1200" dirty="0"/>
        </a:p>
      </dsp:txBody>
      <dsp:txXfrm>
        <a:off x="479428" y="618575"/>
        <a:ext cx="4431065" cy="486924"/>
      </dsp:txXfrm>
    </dsp:sp>
    <dsp:sp modelId="{2A48C739-5EE1-4507-844D-50F796211186}">
      <dsp:nvSpPr>
        <dsp:cNvPr id="0" name=""/>
        <dsp:cNvSpPr/>
      </dsp:nvSpPr>
      <dsp:spPr>
        <a:xfrm>
          <a:off x="928559" y="1206852"/>
          <a:ext cx="5261837" cy="5172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/>
            <a:t>Промислова експлуатація</a:t>
          </a:r>
          <a:endParaRPr lang="ru-RU" sz="2300" kern="1200" dirty="0"/>
        </a:p>
      </dsp:txBody>
      <dsp:txXfrm>
        <a:off x="943708" y="1222001"/>
        <a:ext cx="4431065" cy="486924"/>
      </dsp:txXfrm>
    </dsp:sp>
    <dsp:sp modelId="{E913F6BD-AA54-4528-B2B0-5632B0A76822}">
      <dsp:nvSpPr>
        <dsp:cNvPr id="0" name=""/>
        <dsp:cNvSpPr/>
      </dsp:nvSpPr>
      <dsp:spPr>
        <a:xfrm>
          <a:off x="4925642" y="392227"/>
          <a:ext cx="336194" cy="33619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/>
        </a:p>
      </dsp:txBody>
      <dsp:txXfrm>
        <a:off x="5001286" y="392227"/>
        <a:ext cx="184906" cy="252986"/>
      </dsp:txXfrm>
    </dsp:sp>
    <dsp:sp modelId="{A60210FB-A4BA-45DE-B960-0B176E88008E}">
      <dsp:nvSpPr>
        <dsp:cNvPr id="0" name=""/>
        <dsp:cNvSpPr/>
      </dsp:nvSpPr>
      <dsp:spPr>
        <a:xfrm>
          <a:off x="5389922" y="992205"/>
          <a:ext cx="336194" cy="33619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/>
        </a:p>
      </dsp:txBody>
      <dsp:txXfrm>
        <a:off x="5465566" y="992205"/>
        <a:ext cx="184906" cy="2529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7E422C-0622-4E53-A4FB-F1747E8550F9}">
      <dsp:nvSpPr>
        <dsp:cNvPr id="0" name=""/>
        <dsp:cNvSpPr/>
      </dsp:nvSpPr>
      <dsp:spPr>
        <a:xfrm>
          <a:off x="0" y="0"/>
          <a:ext cx="6017750" cy="5403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Навчання робочої групи проекту</a:t>
          </a:r>
          <a:endParaRPr lang="ru-RU" sz="2400" kern="1200" dirty="0"/>
        </a:p>
      </dsp:txBody>
      <dsp:txXfrm>
        <a:off x="15828" y="15828"/>
        <a:ext cx="5371396" cy="508738"/>
      </dsp:txXfrm>
    </dsp:sp>
    <dsp:sp modelId="{B0C11CEF-9ECE-4F69-8914-141B80F66BFB}">
      <dsp:nvSpPr>
        <dsp:cNvPr id="0" name=""/>
        <dsp:cNvSpPr/>
      </dsp:nvSpPr>
      <dsp:spPr>
        <a:xfrm>
          <a:off x="449377" y="615448"/>
          <a:ext cx="6017750" cy="5403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Моделювання</a:t>
          </a:r>
          <a:endParaRPr lang="ru-RU" sz="2400" kern="1200" dirty="0"/>
        </a:p>
      </dsp:txBody>
      <dsp:txXfrm>
        <a:off x="465205" y="631276"/>
        <a:ext cx="5185461" cy="508738"/>
      </dsp:txXfrm>
    </dsp:sp>
    <dsp:sp modelId="{2C8D44C2-16BE-4ACE-8903-69A5D8600251}">
      <dsp:nvSpPr>
        <dsp:cNvPr id="0" name=""/>
        <dsp:cNvSpPr/>
      </dsp:nvSpPr>
      <dsp:spPr>
        <a:xfrm>
          <a:off x="898755" y="1230897"/>
          <a:ext cx="6017750" cy="5403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Перенесення НДІ та залишків </a:t>
          </a:r>
          <a:endParaRPr lang="ru-RU" sz="2400" kern="1200" dirty="0"/>
        </a:p>
      </dsp:txBody>
      <dsp:txXfrm>
        <a:off x="914583" y="1246725"/>
        <a:ext cx="5185461" cy="508738"/>
      </dsp:txXfrm>
    </dsp:sp>
    <dsp:sp modelId="{3A7ABAA4-178F-4D8E-B99D-C3A90EB29BCC}">
      <dsp:nvSpPr>
        <dsp:cNvPr id="0" name=""/>
        <dsp:cNvSpPr/>
      </dsp:nvSpPr>
      <dsp:spPr>
        <a:xfrm>
          <a:off x="1348132" y="1846346"/>
          <a:ext cx="6017750" cy="5403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Навчання користувачів</a:t>
          </a:r>
          <a:endParaRPr lang="ru-RU" sz="2400" kern="1200" dirty="0"/>
        </a:p>
      </dsp:txBody>
      <dsp:txXfrm>
        <a:off x="1363960" y="1862174"/>
        <a:ext cx="5185461" cy="508738"/>
      </dsp:txXfrm>
    </dsp:sp>
    <dsp:sp modelId="{7D0BC202-AF03-42C9-9270-778026F0BC2D}">
      <dsp:nvSpPr>
        <dsp:cNvPr id="0" name=""/>
        <dsp:cNvSpPr/>
      </dsp:nvSpPr>
      <dsp:spPr>
        <a:xfrm>
          <a:off x="1797510" y="2461794"/>
          <a:ext cx="6017750" cy="5403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Дослідна експлуатація</a:t>
          </a:r>
          <a:endParaRPr lang="ru-RU" sz="2400" kern="1200" dirty="0"/>
        </a:p>
      </dsp:txBody>
      <dsp:txXfrm>
        <a:off x="1813338" y="2477622"/>
        <a:ext cx="5185461" cy="508738"/>
      </dsp:txXfrm>
    </dsp:sp>
    <dsp:sp modelId="{F6970889-7B8E-4535-B50D-FF9365CD4965}">
      <dsp:nvSpPr>
        <dsp:cNvPr id="0" name=""/>
        <dsp:cNvSpPr/>
      </dsp:nvSpPr>
      <dsp:spPr>
        <a:xfrm>
          <a:off x="5666494" y="394787"/>
          <a:ext cx="351256" cy="35125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/>
        </a:p>
      </dsp:txBody>
      <dsp:txXfrm>
        <a:off x="5745527" y="394787"/>
        <a:ext cx="193190" cy="264320"/>
      </dsp:txXfrm>
    </dsp:sp>
    <dsp:sp modelId="{98315880-0FE1-4F98-BB8D-788F237D894C}">
      <dsp:nvSpPr>
        <dsp:cNvPr id="0" name=""/>
        <dsp:cNvSpPr/>
      </dsp:nvSpPr>
      <dsp:spPr>
        <a:xfrm>
          <a:off x="6115872" y="1010236"/>
          <a:ext cx="351256" cy="35125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/>
        </a:p>
      </dsp:txBody>
      <dsp:txXfrm>
        <a:off x="6194905" y="1010236"/>
        <a:ext cx="193190" cy="264320"/>
      </dsp:txXfrm>
    </dsp:sp>
    <dsp:sp modelId="{B25FF8FC-F7B7-4A3E-A944-10C1F24AD11E}">
      <dsp:nvSpPr>
        <dsp:cNvPr id="0" name=""/>
        <dsp:cNvSpPr/>
      </dsp:nvSpPr>
      <dsp:spPr>
        <a:xfrm>
          <a:off x="6565249" y="1616678"/>
          <a:ext cx="351256" cy="35125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/>
        </a:p>
      </dsp:txBody>
      <dsp:txXfrm>
        <a:off x="6644282" y="1616678"/>
        <a:ext cx="193190" cy="264320"/>
      </dsp:txXfrm>
    </dsp:sp>
    <dsp:sp modelId="{021BF8EC-8C76-403F-BA03-0D049989DC12}">
      <dsp:nvSpPr>
        <dsp:cNvPr id="0" name=""/>
        <dsp:cNvSpPr/>
      </dsp:nvSpPr>
      <dsp:spPr>
        <a:xfrm>
          <a:off x="7014627" y="2238131"/>
          <a:ext cx="351256" cy="35125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/>
        </a:p>
      </dsp:txBody>
      <dsp:txXfrm>
        <a:off x="7093660" y="2238131"/>
        <a:ext cx="193190" cy="264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2D713-A645-4607-A0A6-2614831FB452}" type="datetimeFigureOut">
              <a:rPr lang="ru-RU" smtClean="0"/>
              <a:t>18.10.2025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122C4-5C7A-491B-8B1B-745A71DB365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775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620713" y="141288"/>
            <a:ext cx="6096001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40677" y="3587261"/>
            <a:ext cx="6594231" cy="54160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noProof="0" dirty="0"/>
              <a:t>Зразок тексту</a:t>
            </a:r>
          </a:p>
          <a:p>
            <a:pPr lvl="1"/>
            <a:r>
              <a:rPr lang="uk-UA" noProof="0" dirty="0"/>
              <a:t>Другий рівень</a:t>
            </a:r>
          </a:p>
          <a:p>
            <a:pPr lvl="2"/>
            <a:r>
              <a:rPr lang="uk-UA" noProof="0" dirty="0"/>
              <a:t>Третій рівень</a:t>
            </a:r>
          </a:p>
          <a:p>
            <a:pPr lvl="3"/>
            <a:r>
              <a:rPr lang="uk-UA" noProof="0" dirty="0"/>
              <a:t>Четвертий рівень</a:t>
            </a:r>
          </a:p>
          <a:p>
            <a:pPr lvl="4"/>
            <a:r>
              <a:rPr lang="uk-UA" noProof="0" dirty="0"/>
              <a:t>П’ятий рівень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295293" y="123092"/>
            <a:ext cx="420444" cy="3149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19E2A-83CD-4DBB-BED3-14035C6B1F2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504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19E2A-83CD-4DBB-BED3-14035C6B1F2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873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Проєкт </a:t>
            </a:r>
            <a:r>
              <a:rPr lang="uk-UA" dirty="0" err="1"/>
              <a:t>реавтоматизації</a:t>
            </a:r>
            <a:r>
              <a:rPr lang="uk-UA" dirty="0"/>
              <a:t> стартував у середині 2023 року і тривав близько року за вже добре </a:t>
            </a:r>
            <a:r>
              <a:rPr lang="uk-UA" dirty="0" err="1"/>
              <a:t>відлаженою</a:t>
            </a:r>
            <a:r>
              <a:rPr lang="uk-UA" dirty="0"/>
              <a:t> технологією впровадження.</a:t>
            </a:r>
            <a:r>
              <a:rPr lang="ru-UA" dirty="0"/>
              <a:t> </a:t>
            </a:r>
            <a:endParaRPr lang="uk-UA" dirty="0"/>
          </a:p>
          <a:p>
            <a:endParaRPr lang="uk-UA" dirty="0"/>
          </a:p>
          <a:p>
            <a:r>
              <a:rPr lang="uk-UA" dirty="0"/>
              <a:t>Зараз в </a:t>
            </a:r>
            <a:r>
              <a:rPr lang="uk-UA" dirty="0" err="1"/>
              <a:t>Одеком</a:t>
            </a:r>
            <a:r>
              <a:rPr lang="uk-UA" dirty="0"/>
              <a:t> будівельний блок використовують усі підрозділи, які беруть участь у процесі будівництва: від керівників проєктів до виконробів, включно з постачанням, фінансовим департаментом, а менеджери всіх ланок оперативно отримують інформацію для аналізу і можуть ухвалювати обґрунтовані рішення.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В частині управління нерухомістю </a:t>
            </a:r>
            <a:r>
              <a:rPr lang="en-US" dirty="0"/>
              <a:t>ERP</a:t>
            </a:r>
            <a:r>
              <a:rPr lang="uk-UA" dirty="0"/>
              <a:t> система </a:t>
            </a:r>
            <a:r>
              <a:rPr lang="uk-UA" sz="1200" dirty="0"/>
              <a:t>дає змогу до 5 числа наступного місяця формувати детальну аналітику з продажу, розірвання, переуступки, розрахувати прострочену заборгованість, побудувати прогноз надходжень, використовуючи, зокрема, нейронні мережі та алгоритми машинного навчання.</a:t>
            </a:r>
          </a:p>
          <a:p>
            <a:r>
              <a:rPr lang="uk-UA" dirty="0"/>
              <a:t>Компанія знаходиться на супроводі</a:t>
            </a:r>
          </a:p>
          <a:p>
            <a:r>
              <a:rPr lang="uk-UA" dirty="0"/>
              <a:t>Це я навела приклади оновлення парку інформаційних систем шляхом заміни </a:t>
            </a:r>
            <a:r>
              <a:rPr lang="en-US" dirty="0"/>
              <a:t>ERP</a:t>
            </a:r>
            <a:r>
              <a:rPr lang="uk-UA" dirty="0"/>
              <a:t> системи, що застаріла на нову більш функціональну.</a:t>
            </a:r>
          </a:p>
          <a:p>
            <a:r>
              <a:rPr lang="uk-UA" dirty="0"/>
              <a:t>Але буває й інший спосіб оновлення – додавання інформаційної системи, яка </a:t>
            </a:r>
            <a:r>
              <a:rPr lang="uk-UA" dirty="0" err="1"/>
              <a:t>покриє</a:t>
            </a:r>
            <a:r>
              <a:rPr lang="uk-UA" dirty="0"/>
              <a:t> завдання окремого напряму діяльності багатопрофільної компанії, який не закритий в основній </a:t>
            </a:r>
            <a:r>
              <a:rPr lang="en-US" dirty="0"/>
              <a:t>ERP</a:t>
            </a:r>
            <a:r>
              <a:rPr lang="uk-UA" dirty="0"/>
              <a:t> системі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9E2A-83CD-4DBB-BED3-14035C6B1F2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4571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Не буду вже заглиблюватися в детально, скажу лише поверхово  щодо двох кейсів в яких не заміняли основну </a:t>
            </a:r>
            <a:r>
              <a:rPr lang="en-US" dirty="0"/>
              <a:t>ERP</a:t>
            </a:r>
            <a:r>
              <a:rPr lang="uk-UA" dirty="0"/>
              <a:t> систему, бо вона того не потребувала, але розширили парк інформаційних систем для закриття завдань що стосуються надання в оренду приміщень в мережі магазині. Це два успішних проекти компанії </a:t>
            </a:r>
            <a:r>
              <a:rPr lang="uk-UA" dirty="0" err="1"/>
              <a:t>Софтком</a:t>
            </a:r>
            <a:r>
              <a:rPr lang="uk-UA" dirty="0"/>
              <a:t> в мережах супермаркетів Ашан і Епіцентр К.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19E2A-83CD-4DBB-BED3-14035C6B1F2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300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noProof="0" dirty="0"/>
              <a:t>Підсумовуючі згадаю слова королеви з казки </a:t>
            </a:r>
            <a:r>
              <a:rPr lang="uk-UA" noProof="0" dirty="0" err="1"/>
              <a:t>Люїса</a:t>
            </a:r>
            <a:r>
              <a:rPr lang="uk-UA" noProof="0" dirty="0"/>
              <a:t> Керола </a:t>
            </a:r>
            <a:r>
              <a:rPr lang="uk-UA" sz="1200" b="0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«Тут, бачите, доводиться бігти щосили, щоб залишатися на одному місці. Якщо хочете потрапити кудись ще, мусите бігти щонайменше вдвічі швидше!»</a:t>
            </a:r>
          </a:p>
          <a:p>
            <a:r>
              <a:rPr lang="uk-UA" sz="1200" b="0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того, щоб лишатися </a:t>
            </a:r>
            <a:r>
              <a:rPr lang="uk-UA" noProof="0" dirty="0" err="1"/>
              <a:t>конкурентноздатною</a:t>
            </a:r>
            <a:r>
              <a:rPr lang="uk-UA" noProof="0" dirty="0"/>
              <a:t> </a:t>
            </a:r>
            <a:r>
              <a:rPr lang="uk-UA" sz="1200" b="0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компанії слід повсякчас контролювати ефективність роботи своїх підрозділів і забезпечувати їх інформаційними засобами, які відповідають актуальним потребам.</a:t>
            </a:r>
            <a:endParaRPr lang="uk-UA" noProof="0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19E2A-83CD-4DBB-BED3-14035C6B1F2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6889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Мені лишається подякувати за увагу, відповісти на питання, якщо є і сказати, що знайти члена Спілки для підтримки ваших завдань Ви можете на нашому сайті, або отримавши пораду можливо сьогодні в кулуарах, або пізніше електронною поштою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19E2A-83CD-4DBB-BED3-14035C6B1F2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709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err="1"/>
              <a:t>Підніміть</a:t>
            </a:r>
            <a:r>
              <a:rPr lang="uk-UA" dirty="0"/>
              <a:t> руку, хто використовує для вирішення частини своїх задач </a:t>
            </a:r>
            <a:r>
              <a:rPr lang="en-US" dirty="0"/>
              <a:t>CRM </a:t>
            </a:r>
            <a:r>
              <a:rPr lang="uk-UA" dirty="0"/>
              <a:t>систему</a:t>
            </a:r>
          </a:p>
          <a:p>
            <a:r>
              <a:rPr lang="uk-UA" dirty="0"/>
              <a:t>А хто використовує </a:t>
            </a:r>
            <a:r>
              <a:rPr lang="en-US" dirty="0"/>
              <a:t>ERP</a:t>
            </a:r>
            <a:r>
              <a:rPr lang="uk-UA" dirty="0"/>
              <a:t> систему можливо не безпосередньо ви використовуєте?, можливо в вашій компанії впроваджено </a:t>
            </a:r>
            <a:r>
              <a:rPr lang="en-US" dirty="0"/>
              <a:t>ERP</a:t>
            </a:r>
            <a:r>
              <a:rPr lang="uk-UA" dirty="0"/>
              <a:t> систему?</a:t>
            </a:r>
          </a:p>
          <a:p>
            <a:r>
              <a:rPr lang="uk-UA" dirty="0"/>
              <a:t>А хто використовує може не </a:t>
            </a:r>
            <a:r>
              <a:rPr lang="en-US" dirty="0"/>
              <a:t>ERP</a:t>
            </a:r>
            <a:r>
              <a:rPr lang="uk-UA" dirty="0"/>
              <a:t> ,але будь яку впроваджену у вас на підприємстві програму облікову систему</a:t>
            </a:r>
          </a:p>
          <a:p>
            <a:r>
              <a:rPr lang="uk-UA" dirty="0"/>
              <a:t>А хто використовує </a:t>
            </a:r>
            <a:r>
              <a:rPr lang="uk-UA" dirty="0" err="1"/>
              <a:t>ексель</a:t>
            </a:r>
            <a:r>
              <a:rPr lang="uk-UA" dirty="0"/>
              <a:t>?</a:t>
            </a:r>
          </a:p>
          <a:p>
            <a:endParaRPr lang="uk-UA" dirty="0"/>
          </a:p>
          <a:p>
            <a:r>
              <a:rPr lang="uk-UA" dirty="0"/>
              <a:t>Що ми бачимо тут в залі, а також ми, як спілка з понад 500 компаній, які займаються автоматизацією і </a:t>
            </a:r>
            <a:r>
              <a:rPr lang="uk-UA" dirty="0" err="1"/>
              <a:t>цифровізацією</a:t>
            </a:r>
            <a:r>
              <a:rPr lang="uk-UA" dirty="0"/>
              <a:t> бачимо на підприємствах в Україні?</a:t>
            </a:r>
          </a:p>
          <a:p>
            <a:r>
              <a:rPr lang="uk-UA" dirty="0"/>
              <a:t>Мінімальний облік – хоча б облік руху грошових коштів є практично у всіх. </a:t>
            </a:r>
            <a:r>
              <a:rPr lang="uk-UA" dirty="0" err="1"/>
              <a:t>Ексель</a:t>
            </a:r>
            <a:r>
              <a:rPr lang="uk-UA" dirty="0"/>
              <a:t> або гугл таблиці з гугл календарями та електронною поштою – теж. А як щодо більше?</a:t>
            </a:r>
          </a:p>
          <a:p>
            <a:r>
              <a:rPr lang="uk-UA" dirty="0"/>
              <a:t>Якщо брати тільки більш-менш успішні компанії, то як правило ключова операційна діяльність використовує програмну систему управління грошовими і матеріальними потоками, або хоча б мінімальну облікову систему.</a:t>
            </a: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19E2A-83CD-4DBB-BED3-14035C6B1F2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91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Для того, щоб оцінити динаміку змін в рівні автоматизації можемо подивитися на діаграму номінального ВВП і об’ємів продажів програмного забезпечення для автоматизації і сервісів супроводу за один і той самий період. Всі суми в гривнях, щоб скачки курсів валют не викривлювали картину. Розташувала графіки один над одним, щоб Ви наочно могли бачити, що кожна економічна криза приводила до падіння інвестицій в автоматизацію, а кожен період зростання економіки призводив до реалізації відкладених проектів. Особливо це помітно після пандемії 2020-го року.</a:t>
            </a:r>
          </a:p>
          <a:p>
            <a:r>
              <a:rPr lang="uk-UA" dirty="0"/>
              <a:t>Перший бум впроваджень таких систем прийшовся в Україні на 2005-2008 роки, потім криза змусила бізнес економити і впровадження нових систем в багатьох компаніях відкладалося, але набула значення підтримка вже впроваджених систем. І власне з тих пір і досі підтримка та супровід систем, що вже запущені в промислову експлуатацію тільки зростала бо в період кризи кожен бізнес намагається зберегти хоча б наявні напрацювання і тому на підтримку інформаційних систем, що вже працюють фінанси виділяються, в той час, як розвиток </a:t>
            </a:r>
            <a:r>
              <a:rPr lang="uk-UA" dirty="0" err="1"/>
              <a:t>призупіняється</a:t>
            </a:r>
            <a:endParaRPr lang="uk-UA" dirty="0"/>
          </a:p>
          <a:p>
            <a:r>
              <a:rPr lang="uk-UA" dirty="0"/>
              <a:t>потім активно впроваджували нові системи в 2015-2019-му. Пандемія зупинила нові проекти. В 2021-ому робили все що було відкладено в 2020-му, а в 2022-му повномасштабне вторгнення знову змусило зосередитися на підтримці вже робочого не замахуючись на нове.</a:t>
            </a:r>
          </a:p>
          <a:p>
            <a:r>
              <a:rPr lang="uk-UA" dirty="0"/>
              <a:t>З чим ми прийшли в 2025 рік? З тим, що дуже велика частка компаній в Україні і очевидно і в цьому залі теж має системи автоматизації своєї діяльності, впроваджені більше 4-х років тому. 4-річна система – це ще добре – це зазвичай вже доволі сучасне рішення. 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19E2A-83CD-4DBB-BED3-14035C6B1F2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971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noProof="0" dirty="0"/>
              <a:t>А ось 7 і більше років це вже зазвичай застаріла система, часто вже без підтримки від розробників.</a:t>
            </a:r>
          </a:p>
          <a:p>
            <a:r>
              <a:rPr lang="uk-UA" noProof="0" dirty="0"/>
              <a:t>Тому відсотків 80 компаній, які звертаються в 2025-му році до членів САБ розповідають приблизно </a:t>
            </a:r>
            <a:r>
              <a:rPr lang="uk-UA" noProof="0" dirty="0" err="1"/>
              <a:t>однагову</a:t>
            </a:r>
            <a:r>
              <a:rPr lang="uk-UA" noProof="0" dirty="0"/>
              <a:t> </a:t>
            </a:r>
            <a:r>
              <a:rPr lang="uk-UA" noProof="0" dirty="0" err="1"/>
              <a:t>істоію</a:t>
            </a:r>
            <a:r>
              <a:rPr lang="uk-UA" noProof="0" dirty="0"/>
              <a:t>: Ми вже вклали час і гроші в стару систему і вона добре вирішує деякі задачі, але вона вже застаріла і нові вимоги в ній реалізовувати вже складно і непропорційно дорого. Наша інформаційна система внаслідок численних доробок вже така строката, що деякі підсистеми вже майже не працюють і співробітникам доводиться використовувати </a:t>
            </a:r>
            <a:r>
              <a:rPr lang="uk-UA" noProof="0" dirty="0" err="1"/>
              <a:t>ексель</a:t>
            </a:r>
            <a:r>
              <a:rPr lang="uk-UA" noProof="0" dirty="0"/>
              <a:t> файли в якості допоміжних костилів для закриття функціональності, якої не вистачає В результаті робоча система обросла </a:t>
            </a:r>
            <a:r>
              <a:rPr lang="uk-UA" noProof="0" dirty="0" err="1"/>
              <a:t>ексел</a:t>
            </a:r>
            <a:r>
              <a:rPr lang="uk-UA" noProof="0" dirty="0"/>
              <a:t> файлами, як старе судно черепашками. І вони тягнуть систему на дно. В якому сенсі?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noProof="0" dirty="0"/>
              <a:t>Відбувається багаторазове введення і дублювання даних. Дані лишаються поза системою і достовірність і доступність даних через це падає.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noProof="0" dirty="0"/>
              <a:t>На бізнес процеси в компанії впливають особливості, що може і що не може стара система і що де робиться додатково – в результаті - повсяк</a:t>
            </a:r>
            <a:r>
              <a:rPr lang="uk-UA" altLang="uk-UA" sz="1200" noProof="0" dirty="0"/>
              <a:t>час виникає потреба в звірці даних, пошуку і усуненні неправильно виконаних операцій. </a:t>
            </a:r>
            <a:endParaRPr lang="uk-UA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altLang="uk-UA" sz="1200" noProof="0" dirty="0"/>
              <a:t>В результаті звітність, яку збирають з ненадійно звірених даних готується </a:t>
            </a:r>
            <a:r>
              <a:rPr lang="uk-UA" altLang="uk-UA" sz="1200" noProof="0" dirty="0" err="1"/>
              <a:t>дового</a:t>
            </a:r>
            <a:r>
              <a:rPr lang="uk-UA" altLang="uk-UA" sz="1200" noProof="0" dirty="0"/>
              <a:t> і може бути не точною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noProof="0" dirty="0"/>
              <a:t>Це приводить врешті до високої вартості підтримки операційної діяльності такою застарілою інформаційною </a:t>
            </a:r>
            <a:r>
              <a:rPr lang="uk-UA" noProof="0" dirty="0" err="1"/>
              <a:t>систнемою</a:t>
            </a:r>
            <a:r>
              <a:rPr lang="uk-UA" noProof="0" dirty="0"/>
              <a:t>.</a:t>
            </a:r>
          </a:p>
          <a:p>
            <a:r>
              <a:rPr lang="uk-UA" noProof="0" dirty="0"/>
              <a:t>Через деякі старі системи не вдається навіть обновити парк комп’ютерів, бо вони не працюють в нових операційних системах. Хто стикався, той знає.  </a:t>
            </a:r>
          </a:p>
          <a:p>
            <a:endParaRPr lang="uk-UA" noProof="0" dirty="0"/>
          </a:p>
          <a:p>
            <a:r>
              <a:rPr lang="uk-UA" noProof="0" dirty="0"/>
              <a:t>Усі ці </a:t>
            </a:r>
            <a:r>
              <a:rPr lang="uk-UA" noProof="0" dirty="0" err="1"/>
              <a:t>пробелми</a:t>
            </a:r>
            <a:r>
              <a:rPr lang="uk-UA" noProof="0" dirty="0"/>
              <a:t> змушують задуматися про </a:t>
            </a:r>
            <a:r>
              <a:rPr lang="uk-UA" noProof="0" dirty="0" err="1"/>
              <a:t>реавтоматизацію</a:t>
            </a:r>
            <a:r>
              <a:rPr lang="uk-UA" noProof="0" dirty="0"/>
              <a:t> – і це як раз ті </a:t>
            </a:r>
            <a:r>
              <a:rPr lang="uk-UA" noProof="0" dirty="0" err="1"/>
              <a:t>проети</a:t>
            </a:r>
            <a:r>
              <a:rPr lang="uk-UA" noProof="0" dirty="0"/>
              <a:t>, які стали переважною більшістю проектів членів Спілки з 2023-го року і особливо в цьому році.</a:t>
            </a: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19E2A-83CD-4DBB-BED3-14035C6B1F2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481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І коли заходить мова про </a:t>
            </a:r>
            <a:r>
              <a:rPr lang="uk-UA" dirty="0" err="1"/>
              <a:t>реавтоматизацію</a:t>
            </a:r>
            <a:r>
              <a:rPr lang="uk-UA" dirty="0"/>
              <a:t>, то з початку повномасштабного вторгнення додалися ще фактори</a:t>
            </a:r>
          </a:p>
          <a:p>
            <a:pPr marL="171450" indent="-171450">
              <a:buFontTx/>
              <a:buChar char="-"/>
            </a:pPr>
            <a:r>
              <a:rPr lang="uk-UA" dirty="0"/>
              <a:t>Людських ресурсів стало суттєво менше – підприємству складніше найняти програмістів в штат для внутрішньої розробки</a:t>
            </a:r>
          </a:p>
          <a:p>
            <a:pPr marL="171450" indent="-171450">
              <a:buFontTx/>
              <a:buChar char="-"/>
            </a:pPr>
            <a:r>
              <a:rPr lang="uk-UA" dirty="0"/>
              <a:t>Бюджети на  впровадження стали жорсткішими</a:t>
            </a:r>
          </a:p>
          <a:p>
            <a:r>
              <a:rPr lang="uk-UA" dirty="0"/>
              <a:t>Але, водночас, прийшло усвідомлення, що архітектура сучасних систем набагато більш розвинута в порівнянні з тим, з чого стартували проекти автоматизації 10 років тому, і багато чого, що раніше треба було доробляти зараз працює прямо з </a:t>
            </a:r>
            <a:r>
              <a:rPr lang="uk-UA" dirty="0" err="1"/>
              <a:t>колес</a:t>
            </a:r>
            <a:r>
              <a:rPr lang="uk-UA" dirty="0"/>
              <a:t>; </a:t>
            </a:r>
          </a:p>
          <a:p>
            <a:r>
              <a:rPr lang="uk-UA" dirty="0"/>
              <a:t>Тому поточні проекти </a:t>
            </a:r>
            <a:r>
              <a:rPr lang="uk-UA" dirty="0" err="1"/>
              <a:t>реавтоматизації</a:t>
            </a:r>
            <a:r>
              <a:rPr lang="uk-UA" dirty="0"/>
              <a:t> суттєво відрізняються від минулих проектів автоматизації.</a:t>
            </a:r>
          </a:p>
          <a:p>
            <a:endParaRPr lang="uk-UA" dirty="0"/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19E2A-83CD-4DBB-BED3-14035C6B1F2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931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noProof="0" dirty="0">
                <a:solidFill>
                  <a:srgbClr val="002060"/>
                </a:solidFill>
              </a:rPr>
              <a:t>Якщо коротко, то </a:t>
            </a:r>
            <a:r>
              <a:rPr lang="uk-UA" sz="1200" noProof="0" dirty="0" err="1">
                <a:solidFill>
                  <a:srgbClr val="002060"/>
                </a:solidFill>
              </a:rPr>
              <a:t>базововою</a:t>
            </a:r>
            <a:r>
              <a:rPr lang="uk-UA" sz="1200" noProof="0" dirty="0">
                <a:solidFill>
                  <a:srgbClr val="002060"/>
                </a:solidFill>
              </a:rPr>
              <a:t> ідеєю поточної технології швидкого впровадження консультантами, яка використовується провідними членами САБ в поточних проектах </a:t>
            </a:r>
            <a:r>
              <a:rPr lang="uk-UA" sz="1200" noProof="0" dirty="0" err="1">
                <a:solidFill>
                  <a:srgbClr val="002060"/>
                </a:solidFill>
              </a:rPr>
              <a:t>реавтоматизації</a:t>
            </a:r>
            <a:r>
              <a:rPr lang="uk-UA" sz="1200" noProof="0" dirty="0">
                <a:solidFill>
                  <a:srgbClr val="002060"/>
                </a:solidFill>
              </a:rPr>
              <a:t> є зміщення акценту зусиль з програмування унікальної функціональності на навчання користувачів, моделювання цільових процесів та налаштування типового галузевого продукту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noProof="0" dirty="0">
                <a:solidFill>
                  <a:srgbClr val="002060"/>
                </a:solidFill>
              </a:rPr>
              <a:t>Така технологія </a:t>
            </a:r>
            <a:r>
              <a:rPr lang="uk-UA" sz="1200" noProof="0" dirty="0" err="1">
                <a:solidFill>
                  <a:srgbClr val="002060"/>
                </a:solidFill>
              </a:rPr>
              <a:t>реавтоматизації</a:t>
            </a:r>
            <a:r>
              <a:rPr lang="uk-UA" sz="1200" noProof="0" dirty="0">
                <a:solidFill>
                  <a:srgbClr val="002060"/>
                </a:solidFill>
              </a:rPr>
              <a:t> використовується для вирішення завдань компаній в різних </a:t>
            </a:r>
            <a:r>
              <a:rPr lang="uk-UA" sz="1200" noProof="0" dirty="0" err="1">
                <a:solidFill>
                  <a:srgbClr val="002060"/>
                </a:solidFill>
              </a:rPr>
              <a:t>галузаях</a:t>
            </a:r>
            <a:endParaRPr lang="uk-UA" sz="1200" noProof="0" dirty="0">
              <a:solidFill>
                <a:srgbClr val="002060"/>
              </a:solidFill>
            </a:endParaRP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19E2A-83CD-4DBB-BED3-14035C6B1F2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263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Наведу коротко кілька типових прикладів подібної </a:t>
            </a:r>
            <a:r>
              <a:rPr lang="uk-UA" dirty="0" err="1"/>
              <a:t>реавтоматизації</a:t>
            </a:r>
            <a:r>
              <a:rPr lang="uk-UA" dirty="0"/>
              <a:t> саме з галузі будівництва продажу та оренди нерухомості.. Наприклад від члена Спілки </a:t>
            </a:r>
            <a:r>
              <a:rPr lang="uk-UA" dirty="0" err="1"/>
              <a:t>копанії</a:t>
            </a:r>
            <a:r>
              <a:rPr lang="uk-UA" dirty="0"/>
              <a:t> </a:t>
            </a:r>
            <a:r>
              <a:rPr lang="uk-UA" dirty="0" err="1"/>
              <a:t>Камала</a:t>
            </a:r>
            <a:r>
              <a:rPr lang="uk-UA" dirty="0"/>
              <a:t>, яка має величезний досвід </a:t>
            </a:r>
            <a:r>
              <a:rPr lang="uk-UA" noProof="0" dirty="0"/>
              <a:t>автоматизації компаній, які займаються будівельною та </a:t>
            </a:r>
            <a:r>
              <a:rPr lang="uk-UA" noProof="0" dirty="0" err="1"/>
              <a:t>проєктною</a:t>
            </a:r>
            <a:r>
              <a:rPr lang="uk-UA" noProof="0" dirty="0"/>
              <a:t> діяльністю.</a:t>
            </a:r>
          </a:p>
          <a:p>
            <a:endParaRPr lang="uk-UA" dirty="0"/>
          </a:p>
          <a:p>
            <a:r>
              <a:rPr lang="uk-UA" dirty="0"/>
              <a:t>Стан в Житлобуд 3 на момент старту проєкту був типовий для більшості будівельних компаній:</a:t>
            </a:r>
          </a:p>
          <a:p>
            <a:r>
              <a:rPr lang="uk-UA" dirty="0"/>
              <a:t>Бухгалтерський облік – застаріла облікова система</a:t>
            </a:r>
          </a:p>
          <a:p>
            <a:r>
              <a:rPr lang="uk-UA" dirty="0"/>
              <a:t>Управління будівництвом - Excel + Кошторисна програма</a:t>
            </a:r>
          </a:p>
          <a:p>
            <a:r>
              <a:rPr lang="uk-UA" dirty="0"/>
              <a:t>Продаж нерухомості – Excel</a:t>
            </a:r>
          </a:p>
          <a:p>
            <a:r>
              <a:rPr lang="uk-UA" dirty="0"/>
              <a:t>Управлінська звітність – Excel</a:t>
            </a:r>
          </a:p>
          <a:p>
            <a:endParaRPr lang="uk-UA" dirty="0"/>
          </a:p>
          <a:p>
            <a:r>
              <a:rPr lang="uk-UA" dirty="0"/>
              <a:t>Недоліки – як раз такі, як я проговорила вище.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9E2A-83CD-4DBB-BED3-14035C6B1F2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129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Проєкт виконували за технологією швидкого впровадження, адаптованою компанією </a:t>
            </a:r>
            <a:r>
              <a:rPr lang="uk-UA" dirty="0" err="1"/>
              <a:t>Камала</a:t>
            </a:r>
            <a:r>
              <a:rPr lang="uk-UA" dirty="0"/>
              <a:t> з урахуванням її досвіду. В процесі було виконане моделювання  процесів в </a:t>
            </a:r>
            <a:r>
              <a:rPr lang="en-US" dirty="0"/>
              <a:t>BAS </a:t>
            </a:r>
            <a:r>
              <a:rPr lang="uk-UA" dirty="0"/>
              <a:t>Буд </a:t>
            </a:r>
            <a:r>
              <a:rPr lang="en-US" dirty="0"/>
              <a:t>ERP</a:t>
            </a:r>
            <a:r>
              <a:rPr lang="uk-UA" dirty="0"/>
              <a:t> на прикладі, що базується на даних Замовника. Цей же приклад потім ліг в основу навчання користувачів. Функціональних розривів виявлено не було, це означає, що наявна  функціональність </a:t>
            </a:r>
            <a:r>
              <a:rPr lang="en-US" dirty="0"/>
              <a:t>BAS</a:t>
            </a:r>
            <a:r>
              <a:rPr lang="uk-UA" dirty="0"/>
              <a:t> Будівництво </a:t>
            </a:r>
            <a:r>
              <a:rPr lang="en-US" dirty="0"/>
              <a:t>ERP</a:t>
            </a:r>
            <a:r>
              <a:rPr lang="uk-UA" dirty="0"/>
              <a:t>  на 100% покривав вимоги замовника. Допрацьовувалася тільки функціональність, пов'язана з </a:t>
            </a:r>
            <a:r>
              <a:rPr lang="uk-UA" dirty="0" err="1"/>
              <a:t>продажем</a:t>
            </a:r>
            <a:r>
              <a:rPr lang="uk-UA" dirty="0"/>
              <a:t> нерухомості.</a:t>
            </a:r>
            <a:endParaRPr lang="ru-UA" dirty="0"/>
          </a:p>
          <a:p>
            <a:r>
              <a:rPr lang="uk-UA" dirty="0"/>
              <a:t>У підсумку </a:t>
            </a:r>
            <a:r>
              <a:rPr lang="uk-UA" dirty="0" err="1"/>
              <a:t>проєкт</a:t>
            </a:r>
            <a:r>
              <a:rPr lang="uk-UA" dirty="0"/>
              <a:t> було виконано за 9 місяців.</a:t>
            </a:r>
            <a:r>
              <a:rPr lang="ru-UA" dirty="0"/>
              <a:t> </a:t>
            </a:r>
            <a:r>
              <a:rPr lang="uk-UA" dirty="0"/>
              <a:t>У межах проєкту автоматизовано управління будівельним виробництвом, аж до виконроба на </a:t>
            </a:r>
            <a:r>
              <a:rPr lang="uk-UA" dirty="0" err="1"/>
              <a:t>будмайданчику</a:t>
            </a:r>
            <a:r>
              <a:rPr lang="uk-UA" dirty="0"/>
              <a:t>, управління продажами нерухомості, регламентований облік і управлінська звітність до </a:t>
            </a:r>
            <a:r>
              <a:rPr lang="en-US" dirty="0" err="1"/>
              <a:t>CashFlow</a:t>
            </a:r>
            <a:r>
              <a:rPr lang="en-US" dirty="0"/>
              <a:t>, P&amp;L </a:t>
            </a:r>
            <a:r>
              <a:rPr lang="uk-UA" dirty="0"/>
              <a:t>і Управлінського балансу, реалізована за допомогою функціональності підсистеми Бюджетування.</a:t>
            </a:r>
          </a:p>
          <a:p>
            <a:r>
              <a:rPr lang="uk-UA" dirty="0"/>
              <a:t>На поточний момент система знаходиться на підтримці і дає суттєві бізнес переваги:</a:t>
            </a:r>
          </a:p>
          <a:p>
            <a:r>
              <a:rPr lang="uk-UA" dirty="0"/>
              <a:t>Вибудовані процеси взаємодії між підрозділами компанії, всі працюють у єдиній ІС – вся інформація достовірна і доступна</a:t>
            </a:r>
          </a:p>
          <a:p>
            <a:r>
              <a:rPr lang="uk-UA" dirty="0"/>
              <a:t>Всі будівельні проекти, включаючи: кошторисне ціноутворення, календарне планування, оперативне фіксування та актування виконаних робіт, списання матеріалів та план-</a:t>
            </a:r>
            <a:r>
              <a:rPr lang="uk-UA" dirty="0" err="1"/>
              <a:t>фактний</a:t>
            </a:r>
            <a:r>
              <a:rPr lang="uk-UA" dirty="0"/>
              <a:t> аналіз - повністю у </a:t>
            </a:r>
            <a:r>
              <a:rPr lang="en-US" dirty="0"/>
              <a:t>BAS </a:t>
            </a:r>
            <a:r>
              <a:rPr lang="uk-UA" dirty="0"/>
              <a:t>Буд </a:t>
            </a:r>
            <a:r>
              <a:rPr lang="en-US" dirty="0"/>
              <a:t>ERP</a:t>
            </a:r>
          </a:p>
          <a:p>
            <a:r>
              <a:rPr lang="uk-UA" dirty="0"/>
              <a:t>Виконуються чіткі регламенти ведення інформації щодо будівельних проектів з термінами та відповідальними</a:t>
            </a:r>
          </a:p>
          <a:p>
            <a:r>
              <a:rPr lang="uk-UA" dirty="0"/>
              <a:t>Казначейство: всі платежі узгоджують в електронному вигляді</a:t>
            </a:r>
          </a:p>
          <a:p>
            <a:r>
              <a:rPr lang="uk-UA" dirty="0"/>
              <a:t>Вчасне завантаження та автоматизоване рознесення платежів по об'єктах нерухомості</a:t>
            </a:r>
          </a:p>
          <a:p>
            <a:r>
              <a:rPr lang="uk-UA" dirty="0"/>
              <a:t>Управлінська звітність формується до 5 числа місяця наступного за звітним.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9E2A-83CD-4DBB-BED3-14035C6B1F2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082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b="0" dirty="0"/>
              <a:t>Інший кейс</a:t>
            </a:r>
            <a:r>
              <a:rPr lang="ru-UA" b="0" dirty="0"/>
              <a:t>: </a:t>
            </a:r>
            <a:r>
              <a:rPr lang="uk-UA" b="1" dirty="0" err="1"/>
              <a:t>Одеком</a:t>
            </a:r>
            <a:r>
              <a:rPr lang="uk-UA" b="1" dirty="0"/>
              <a:t> </a:t>
            </a:r>
            <a:r>
              <a:rPr lang="uk-UA" b="1" dirty="0" err="1"/>
              <a:t>Девелопмент</a:t>
            </a:r>
            <a:endParaRPr lang="uk-UA" b="1" dirty="0"/>
          </a:p>
          <a:p>
            <a:endParaRPr lang="uk-UA" sz="1200" dirty="0"/>
          </a:p>
          <a:p>
            <a:r>
              <a:rPr lang="uk-UA" sz="1200" b="1" dirty="0"/>
              <a:t>Будівництво: </a:t>
            </a:r>
            <a:r>
              <a:rPr lang="uk-UA" sz="1200" dirty="0"/>
              <a:t>Актування і Накопичувальні по будівництву велися в Excel. Матеріальний облік повноцінно не вівся. </a:t>
            </a:r>
          </a:p>
          <a:p>
            <a:r>
              <a:rPr lang="uk-UA" sz="1200" dirty="0"/>
              <a:t>Про реальну, повну і достовірну звітність не йшлося в принципі.</a:t>
            </a:r>
          </a:p>
          <a:p>
            <a:r>
              <a:rPr lang="uk-UA" sz="1200" b="1" dirty="0"/>
              <a:t>Продаж та оренда нерухомості:</a:t>
            </a:r>
          </a:p>
          <a:p>
            <a:r>
              <a:rPr lang="uk-UA" sz="1200" dirty="0"/>
              <a:t>Для обліку об'єктів нерухомості та договорів використовували доопрацьовану застарілу </a:t>
            </a:r>
            <a:r>
              <a:rPr lang="en-US" sz="1200" dirty="0"/>
              <a:t>ERP</a:t>
            </a:r>
            <a:r>
              <a:rPr lang="uk-UA" sz="1200" dirty="0"/>
              <a:t> систему + Гугл таблиці для ведення аналітики за </a:t>
            </a:r>
            <a:r>
              <a:rPr lang="uk-UA" sz="1200" dirty="0" err="1"/>
              <a:t>проєктами</a:t>
            </a:r>
            <a:r>
              <a:rPr lang="uk-UA" sz="1200" dirty="0"/>
              <a:t>.</a:t>
            </a:r>
          </a:p>
          <a:p>
            <a:r>
              <a:rPr lang="uk-UA" sz="1200" dirty="0"/>
              <a:t>Як результат - ні з Гугл таблиць, ні з </a:t>
            </a:r>
            <a:r>
              <a:rPr lang="en-US" sz="1200" dirty="0"/>
              <a:t>ERP</a:t>
            </a:r>
            <a:r>
              <a:rPr lang="uk-UA" sz="1200" dirty="0"/>
              <a:t> не можливо було оперативно отримати достовірну інформацію.</a:t>
            </a:r>
          </a:p>
          <a:p>
            <a:endParaRPr lang="uk-UA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9E2A-83CD-4DBB-BED3-14035C6B1F2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402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Data" Target="../diagrams/data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chart" Target="../charts/chart1.xml"/><Relationship Id="rId17" Type="http://schemas.microsoft.com/office/2007/relationships/diagramDrawing" Target="../diagrams/drawing3.xml"/><Relationship Id="rId2" Type="http://schemas.openxmlformats.org/officeDocument/2006/relationships/diagramData" Target="../diagrams/data1.xml"/><Relationship Id="rId16" Type="http://schemas.openxmlformats.org/officeDocument/2006/relationships/diagramColors" Target="../diagrams/colors3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QuickStyle" Target="../diagrams/quickStyle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Layout" Target="../diagrams/layout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60000" y="2020491"/>
            <a:ext cx="8424000" cy="110251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rgbClr val="1C1C1C"/>
                </a:solidFill>
              </a:defRPr>
            </a:lvl1pPr>
          </a:lstStyle>
          <a:p>
            <a:r>
              <a:rPr lang="uk-UA" noProof="0" dirty="0"/>
              <a:t>Тема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47797" y="3932888"/>
            <a:ext cx="3736504" cy="378149"/>
          </a:xfrm>
        </p:spPr>
        <p:txBody>
          <a:bodyPr anchor="b"/>
          <a:lstStyle>
            <a:lvl1pPr marL="0" indent="0" algn="r">
              <a:buNone/>
              <a:defRPr sz="2200" baseline="0">
                <a:solidFill>
                  <a:srgbClr val="F7931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noProof="0" dirty="0"/>
              <a:t>Прізвище, Ім’я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4281222"/>
            <a:ext cx="3744912" cy="54517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000" baseline="0">
                <a:solidFill>
                  <a:srgbClr val="8C9092"/>
                </a:solidFill>
              </a:defRPr>
            </a:lvl1pPr>
          </a:lstStyle>
          <a:p>
            <a:pPr lvl="0"/>
            <a:r>
              <a:rPr lang="uk-UA" noProof="0" dirty="0"/>
              <a:t>Назва заходу, Дата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4" hasCustomPrompt="1"/>
          </p:nvPr>
        </p:nvSpPr>
        <p:spPr>
          <a:xfrm>
            <a:off x="5039885" y="4311039"/>
            <a:ext cx="3744416" cy="508463"/>
          </a:xfrm>
        </p:spPr>
        <p:txBody>
          <a:bodyPr anchor="b">
            <a:normAutofit/>
          </a:bodyPr>
          <a:lstStyle>
            <a:lvl1pPr marL="0" indent="0" algn="r">
              <a:spcBef>
                <a:spcPts val="0"/>
              </a:spcBef>
              <a:buNone/>
              <a:defRPr sz="2200" baseline="0">
                <a:solidFill>
                  <a:srgbClr val="8C909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uk-UA" noProof="0" dirty="0"/>
              <a:t>Посада, Організація</a:t>
            </a:r>
          </a:p>
        </p:txBody>
      </p:sp>
      <p:pic>
        <p:nvPicPr>
          <p:cNvPr id="4" name="Picture 2" descr="C:\Users\vik\Pictures\САБ\Лого_САБ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2" y="270000"/>
            <a:ext cx="2422528" cy="82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096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72000" y="1260000"/>
            <a:ext cx="9000000" cy="36360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uk-UA" noProof="0" dirty="0"/>
              <a:t>Зразок тексту</a:t>
            </a:r>
          </a:p>
          <a:p>
            <a:pPr lvl="1"/>
            <a:r>
              <a:rPr lang="uk-UA" noProof="0" dirty="0"/>
              <a:t>Другий рівень</a:t>
            </a:r>
          </a:p>
          <a:p>
            <a:pPr lvl="2"/>
            <a:r>
              <a:rPr lang="uk-UA" noProof="0" dirty="0"/>
              <a:t>Третій рівень</a:t>
            </a:r>
          </a:p>
          <a:p>
            <a:pPr lvl="3"/>
            <a:r>
              <a:rPr lang="uk-UA" noProof="0" dirty="0"/>
              <a:t>Четвертий рівень</a:t>
            </a:r>
          </a:p>
          <a:p>
            <a:pPr lvl="4"/>
            <a:r>
              <a:rPr lang="uk-UA" noProof="0" dirty="0"/>
              <a:t>П’ятий рівень тексту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‹№›</a:t>
            </a:fld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128723" y="34684"/>
            <a:ext cx="4855277" cy="1180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uk-UA" noProof="0" dirty="0"/>
              <a:t>Зразок заголовку</a:t>
            </a:r>
          </a:p>
        </p:txBody>
      </p:sp>
    </p:spTree>
    <p:extLst>
      <p:ext uri="{BB962C8B-B14F-4D97-AF65-F5344CB8AC3E}">
        <p14:creationId xmlns:p14="http://schemas.microsoft.com/office/powerpoint/2010/main" val="3510005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буле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uk-UA" dirty="0"/>
              <a:t>Зразок заголовку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57200" indent="-457200" algn="just">
              <a:spcBef>
                <a:spcPts val="600"/>
              </a:spcBef>
              <a:buFont typeface="Wingdings" panose="05000000000000000000" pitchFamily="2" charset="2"/>
              <a:buChar char="§"/>
              <a:defRPr/>
            </a:lvl1pPr>
            <a:lvl2pPr marL="914400" indent="-457200" algn="just">
              <a:spcBef>
                <a:spcPts val="600"/>
              </a:spcBef>
              <a:buFont typeface="Wingdings" panose="05000000000000000000" pitchFamily="2" charset="2"/>
              <a:buChar char="§"/>
              <a:defRPr baseline="0"/>
            </a:lvl2pPr>
            <a:lvl3pPr marL="1257300" indent="-342900" algn="just">
              <a:spcBef>
                <a:spcPts val="600"/>
              </a:spcBef>
              <a:buFont typeface="Wingdings" panose="05000000000000000000" pitchFamily="2" charset="2"/>
              <a:buChar char="§"/>
              <a:defRPr/>
            </a:lvl3pPr>
            <a:lvl4pPr marL="1714500" indent="-342900" algn="just">
              <a:spcBef>
                <a:spcPts val="600"/>
              </a:spcBef>
              <a:buFont typeface="Wingdings" panose="05000000000000000000" pitchFamily="2" charset="2"/>
              <a:buChar char="§"/>
              <a:defRPr/>
            </a:lvl4pPr>
            <a:lvl5pPr marL="2171700" indent="-342900" algn="just">
              <a:spcBef>
                <a:spcPts val="600"/>
              </a:spcBef>
              <a:buFont typeface="Wingdings" panose="05000000000000000000" pitchFamily="2" charset="2"/>
              <a:buChar char="§"/>
              <a:defRPr baseline="0"/>
            </a:lvl5pPr>
          </a:lstStyle>
          <a:p>
            <a:pPr lvl="0"/>
            <a:r>
              <a:rPr lang="uk-UA" noProof="0" dirty="0"/>
              <a:t>Перший рівень</a:t>
            </a:r>
          </a:p>
          <a:p>
            <a:pPr lvl="1"/>
            <a:r>
              <a:rPr lang="uk-UA" noProof="0" dirty="0"/>
              <a:t>Другий рівень</a:t>
            </a:r>
          </a:p>
          <a:p>
            <a:pPr lvl="2"/>
            <a:r>
              <a:rPr lang="uk-UA" noProof="0" dirty="0"/>
              <a:t>Третій рівень</a:t>
            </a:r>
          </a:p>
          <a:p>
            <a:pPr lvl="3"/>
            <a:r>
              <a:rPr lang="uk-UA" noProof="0" dirty="0"/>
              <a:t>Четвертий рівень</a:t>
            </a:r>
          </a:p>
          <a:p>
            <a:pPr lvl="4"/>
            <a:r>
              <a:rPr lang="uk-UA" noProof="0" dirty="0"/>
              <a:t>П’ятий рівень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957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uk-UA" dirty="0"/>
              <a:t>Зразок заголовку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spcBef>
                <a:spcPts val="600"/>
              </a:spcBef>
              <a:buFont typeface="Wingdings" panose="05000000000000000000" pitchFamily="2" charset="2"/>
              <a:buNone/>
              <a:defRPr/>
            </a:lvl1pPr>
            <a:lvl2pPr marL="457200" indent="0">
              <a:spcBef>
                <a:spcPts val="600"/>
              </a:spcBef>
              <a:buFont typeface="Wingdings" panose="05000000000000000000" pitchFamily="2" charset="2"/>
              <a:buNone/>
              <a:defRPr baseline="0"/>
            </a:lvl2pPr>
            <a:lvl3pPr marL="914400" indent="0">
              <a:spcBef>
                <a:spcPts val="600"/>
              </a:spcBef>
              <a:buFont typeface="Wingdings" panose="05000000000000000000" pitchFamily="2" charset="2"/>
              <a:buNone/>
              <a:defRPr/>
            </a:lvl3pPr>
            <a:lvl4pPr marL="1371600" indent="0">
              <a:spcBef>
                <a:spcPts val="600"/>
              </a:spcBef>
              <a:buFont typeface="Wingdings" panose="05000000000000000000" pitchFamily="2" charset="2"/>
              <a:buNone/>
              <a:defRPr/>
            </a:lvl4pPr>
            <a:lvl5pPr marL="1828800" indent="0">
              <a:spcBef>
                <a:spcPts val="600"/>
              </a:spcBef>
              <a:buFont typeface="Wingdings" panose="05000000000000000000" pitchFamily="2" charset="2"/>
              <a:buNone/>
              <a:defRPr baseline="0"/>
            </a:lvl5pPr>
          </a:lstStyle>
          <a:p>
            <a:pPr lvl="0"/>
            <a:r>
              <a:rPr lang="uk-UA" noProof="0" dirty="0"/>
              <a:t>Зразок тексту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3808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623931" y="34686"/>
            <a:ext cx="6448069" cy="857250"/>
          </a:xfrm>
        </p:spPr>
        <p:txBody>
          <a:bodyPr/>
          <a:lstStyle>
            <a:lvl1pPr>
              <a:defRPr/>
            </a:lvl1pPr>
          </a:lstStyle>
          <a:p>
            <a:r>
              <a:rPr lang="uk-UA" noProof="0" dirty="0"/>
              <a:t>Зразок заголовку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72000" y="1063799"/>
            <a:ext cx="4320000" cy="3766500"/>
          </a:xfrm>
        </p:spPr>
        <p:txBody>
          <a:bodyPr/>
          <a:lstStyle>
            <a:lvl1pPr marL="457200" indent="-457200">
              <a:spcBef>
                <a:spcPts val="600"/>
              </a:spcBef>
              <a:buFont typeface="Wingdings" panose="05000000000000000000" pitchFamily="2" charset="2"/>
              <a:buChar char="§"/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600"/>
              </a:spcBef>
              <a:defRPr sz="20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noProof="0" dirty="0"/>
              <a:t>Перший рівень</a:t>
            </a:r>
          </a:p>
          <a:p>
            <a:pPr lvl="1"/>
            <a:r>
              <a:rPr lang="uk-UA" noProof="0" dirty="0"/>
              <a:t>Другий рівень</a:t>
            </a:r>
          </a:p>
          <a:p>
            <a:pPr lvl="2"/>
            <a:r>
              <a:rPr lang="uk-UA" noProof="0" dirty="0"/>
              <a:t>Третій рівень</a:t>
            </a:r>
          </a:p>
          <a:p>
            <a:pPr lvl="3"/>
            <a:r>
              <a:rPr lang="uk-UA" noProof="0" dirty="0"/>
              <a:t>Четвертий рівень</a:t>
            </a:r>
          </a:p>
          <a:p>
            <a:pPr lvl="4"/>
            <a:r>
              <a:rPr lang="uk-UA" noProof="0" dirty="0"/>
              <a:t>П’ятий рівень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4751999" y="1063798"/>
            <a:ext cx="4320000" cy="3766500"/>
          </a:xfrm>
        </p:spPr>
        <p:txBody>
          <a:bodyPr/>
          <a:lstStyle>
            <a:lvl1pPr marL="457200" indent="-457200" algn="just">
              <a:spcBef>
                <a:spcPts val="600"/>
              </a:spcBef>
              <a:buFont typeface="Wingdings" panose="05000000000000000000" pitchFamily="2" charset="2"/>
              <a:buChar char="§"/>
              <a:defRPr sz="2800"/>
            </a:lvl1pPr>
            <a:lvl2pPr marL="742950" indent="-285750" algn="just">
              <a:spcBef>
                <a:spcPts val="600"/>
              </a:spcBef>
              <a:buFont typeface="Wingdings" panose="05000000000000000000" pitchFamily="2" charset="2"/>
              <a:buChar char="§"/>
              <a:defRPr sz="2400"/>
            </a:lvl2pPr>
            <a:lvl3pPr marL="1143000" indent="-228600" algn="just">
              <a:spcBef>
                <a:spcPts val="600"/>
              </a:spcBef>
              <a:buFont typeface="Wingdings" panose="05000000000000000000" pitchFamily="2" charset="2"/>
              <a:buChar char="§"/>
              <a:defRPr sz="2000"/>
            </a:lvl3pPr>
            <a:lvl4pPr marL="1600200" indent="-228600" algn="just">
              <a:spcBef>
                <a:spcPts val="600"/>
              </a:spcBef>
              <a:buFont typeface="Wingdings" panose="05000000000000000000" pitchFamily="2" charset="2"/>
              <a:buChar char="§"/>
              <a:defRPr sz="1800"/>
            </a:lvl4pPr>
            <a:lvl5pPr marL="2114550" indent="-285750" algn="just">
              <a:spcBef>
                <a:spcPts val="600"/>
              </a:spcBef>
              <a:buFont typeface="Wingdings" panose="05000000000000000000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noProof="0" dirty="0"/>
              <a:t>Перший рівень</a:t>
            </a:r>
          </a:p>
          <a:p>
            <a:pPr lvl="1"/>
            <a:r>
              <a:rPr lang="uk-UA" noProof="0" dirty="0"/>
              <a:t>Другий рівень</a:t>
            </a:r>
          </a:p>
          <a:p>
            <a:pPr lvl="2"/>
            <a:r>
              <a:rPr lang="uk-UA" noProof="0" dirty="0"/>
              <a:t>Третій рівень</a:t>
            </a:r>
          </a:p>
          <a:p>
            <a:pPr lvl="3"/>
            <a:r>
              <a:rPr lang="uk-UA" noProof="0" dirty="0"/>
              <a:t>Четвертий рівень</a:t>
            </a:r>
          </a:p>
          <a:p>
            <a:pPr lvl="4"/>
            <a:r>
              <a:rPr lang="uk-UA" noProof="0" dirty="0"/>
              <a:t>П’ятий рівень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901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Дві колонки з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noProof="0" dirty="0"/>
              <a:t>Зразок заголовку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72000" y="955800"/>
            <a:ext cx="4320000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F7931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noProof="0" dirty="0"/>
              <a:t>Зразок тексту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72000" y="1492624"/>
            <a:ext cx="4320000" cy="3362745"/>
          </a:xfrm>
        </p:spPr>
        <p:txBody>
          <a:bodyPr/>
          <a:lstStyle>
            <a:lvl1pPr marL="342900" indent="-342900">
              <a:spcBef>
                <a:spcPts val="600"/>
              </a:spcBef>
              <a:buFont typeface="Wingdings" panose="05000000000000000000" pitchFamily="2" charset="2"/>
              <a:buChar char="§"/>
              <a:defRPr sz="2400"/>
            </a:lvl1pPr>
            <a:lvl2pPr marL="742950" indent="-285750">
              <a:spcBef>
                <a:spcPts val="600"/>
              </a:spcBef>
              <a:buFont typeface="Wingdings" panose="05000000000000000000" pitchFamily="2" charset="2"/>
              <a:buChar char="§"/>
              <a:defRPr sz="2000"/>
            </a:lvl2pPr>
            <a:lvl3pPr marL="1143000" indent="-228600">
              <a:spcBef>
                <a:spcPts val="600"/>
              </a:spcBef>
              <a:buFont typeface="Wingdings" panose="05000000000000000000" pitchFamily="2" charset="2"/>
              <a:buChar char="§"/>
              <a:defRPr sz="1800"/>
            </a:lvl3pPr>
            <a:lvl4pPr marL="1600200" indent="-228600">
              <a:spcBef>
                <a:spcPts val="600"/>
              </a:spcBef>
              <a:buFont typeface="Wingdings" panose="05000000000000000000" pitchFamily="2" charset="2"/>
              <a:buChar char="§"/>
              <a:defRPr sz="1600"/>
            </a:lvl4pPr>
            <a:lvl5pPr marL="2057400" indent="-228600">
              <a:spcBef>
                <a:spcPts val="600"/>
              </a:spcBef>
              <a:buFont typeface="Wingdings" panose="05000000000000000000" pitchFamily="2" charset="2"/>
              <a:buChar char="§"/>
              <a:defRPr sz="16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noProof="0" dirty="0"/>
              <a:t>Перший рівень</a:t>
            </a:r>
          </a:p>
          <a:p>
            <a:pPr lvl="1"/>
            <a:r>
              <a:rPr lang="uk-UA" noProof="0" dirty="0"/>
              <a:t>Другий рівень</a:t>
            </a:r>
          </a:p>
          <a:p>
            <a:pPr lvl="2"/>
            <a:r>
              <a:rPr lang="uk-UA" noProof="0" dirty="0"/>
              <a:t>Третій рівень</a:t>
            </a:r>
          </a:p>
          <a:p>
            <a:pPr lvl="3"/>
            <a:r>
              <a:rPr lang="uk-UA" noProof="0" dirty="0"/>
              <a:t>Четвертий рівень</a:t>
            </a:r>
          </a:p>
          <a:p>
            <a:pPr lvl="4"/>
            <a:r>
              <a:rPr lang="uk-UA" noProof="0" dirty="0"/>
              <a:t>П’ятий рівень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4752000" y="955800"/>
            <a:ext cx="4320000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F7931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noProof="0" dirty="0"/>
              <a:t>Зразок тексту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4752000" y="1492642"/>
            <a:ext cx="4320000" cy="3362315"/>
          </a:xfrm>
        </p:spPr>
        <p:txBody>
          <a:bodyPr/>
          <a:lstStyle>
            <a:lvl1pPr marL="342900" indent="-342900">
              <a:spcBef>
                <a:spcPts val="600"/>
              </a:spcBef>
              <a:buFont typeface="Wingdings" panose="05000000000000000000" pitchFamily="2" charset="2"/>
              <a:buChar char="§"/>
              <a:defRPr sz="2400"/>
            </a:lvl1pPr>
            <a:lvl2pPr marL="742950" indent="-285750">
              <a:spcBef>
                <a:spcPts val="600"/>
              </a:spcBef>
              <a:buFont typeface="Wingdings" panose="05000000000000000000" pitchFamily="2" charset="2"/>
              <a:buChar char="§"/>
              <a:defRPr sz="2000" baseline="0"/>
            </a:lvl2pPr>
            <a:lvl3pPr marL="1143000" indent="-228600">
              <a:spcBef>
                <a:spcPts val="600"/>
              </a:spcBef>
              <a:buFont typeface="Wingdings" panose="05000000000000000000" pitchFamily="2" charset="2"/>
              <a:buChar char="§"/>
              <a:defRPr sz="1800"/>
            </a:lvl3pPr>
            <a:lvl4pPr marL="1600200" indent="-228600">
              <a:spcBef>
                <a:spcPts val="600"/>
              </a:spcBef>
              <a:buFont typeface="Wingdings" panose="05000000000000000000" pitchFamily="2" charset="2"/>
              <a:buChar char="§"/>
              <a:defRPr sz="1600"/>
            </a:lvl4pPr>
            <a:lvl5pPr marL="2057400" indent="-228600">
              <a:spcBef>
                <a:spcPts val="600"/>
              </a:spcBef>
              <a:buFont typeface="Wingdings" panose="05000000000000000000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noProof="0" dirty="0"/>
              <a:t>Перший рівень</a:t>
            </a:r>
          </a:p>
          <a:p>
            <a:pPr lvl="1"/>
            <a:r>
              <a:rPr lang="uk-UA" noProof="0" dirty="0"/>
              <a:t>Другий рівень</a:t>
            </a:r>
          </a:p>
          <a:p>
            <a:pPr lvl="2"/>
            <a:r>
              <a:rPr lang="uk-UA" noProof="0" dirty="0"/>
              <a:t>Третій рівень</a:t>
            </a:r>
          </a:p>
          <a:p>
            <a:pPr lvl="3"/>
            <a:r>
              <a:rPr lang="uk-UA" noProof="0" dirty="0"/>
              <a:t>Четвертий рівень</a:t>
            </a:r>
          </a:p>
          <a:p>
            <a:pPr lvl="4"/>
            <a:r>
              <a:rPr lang="uk-UA" noProof="0" dirty="0"/>
              <a:t>П’ятий рівень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32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ільки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noProof="0" dirty="0"/>
              <a:t>Зразок заголовку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453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555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станні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60000" y="2020491"/>
            <a:ext cx="8424000" cy="110251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rgbClr val="1C1C1C"/>
                </a:solidFill>
              </a:defRPr>
            </a:lvl1pPr>
          </a:lstStyle>
          <a:p>
            <a:r>
              <a:rPr lang="uk-UA" noProof="0" dirty="0"/>
              <a:t>Дякую за увагу!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60000" y="3932888"/>
            <a:ext cx="3736504" cy="378149"/>
          </a:xfrm>
        </p:spPr>
        <p:txBody>
          <a:bodyPr anchor="b"/>
          <a:lstStyle>
            <a:lvl1pPr marL="0" indent="0" algn="l">
              <a:buNone/>
              <a:defRPr sz="2200" baseline="0">
                <a:solidFill>
                  <a:srgbClr val="F7931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noProof="0" dirty="0"/>
              <a:t>Прізвище, Ім’я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5039088" y="4281222"/>
            <a:ext cx="3744912" cy="545179"/>
          </a:xfrm>
        </p:spPr>
        <p:txBody>
          <a:bodyPr anchor="b">
            <a:normAutofit/>
          </a:bodyPr>
          <a:lstStyle>
            <a:lvl1pPr marL="0" indent="0" algn="r">
              <a:spcBef>
                <a:spcPts val="0"/>
              </a:spcBef>
              <a:buFontTx/>
              <a:buNone/>
              <a:defRPr sz="1800" baseline="0">
                <a:solidFill>
                  <a:srgbClr val="8C9092"/>
                </a:solidFill>
              </a:defRPr>
            </a:lvl1pPr>
          </a:lstStyle>
          <a:p>
            <a:pPr lvl="0"/>
            <a:r>
              <a:rPr lang="uk-UA" noProof="0" dirty="0"/>
              <a:t>Контакті дані (при необхідності)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4311039"/>
            <a:ext cx="3744416" cy="508463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200" baseline="0">
                <a:solidFill>
                  <a:srgbClr val="8C909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uk-UA" noProof="0" dirty="0"/>
              <a:t>Посада, Організація</a:t>
            </a:r>
          </a:p>
        </p:txBody>
      </p:sp>
      <p:pic>
        <p:nvPicPr>
          <p:cNvPr id="4" name="Picture 2" descr="C:\Users\vik\Pictures\САБ\Лого_САБ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2" y="270000"/>
            <a:ext cx="2422528" cy="82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79388" y="4886531"/>
            <a:ext cx="370384" cy="273844"/>
          </a:xfrm>
        </p:spPr>
        <p:txBody>
          <a:bodyPr/>
          <a:lstStyle/>
          <a:p>
            <a:fld id="{55D0C5B2-1EC8-47CB-AA66-D5F3CD57755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17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‹№›</a:t>
            </a:fld>
            <a:endParaRPr lang="ru-RU" dirty="0"/>
          </a:p>
        </p:txBody>
      </p:sp>
      <p:graphicFrame>
        <p:nvGraphicFramePr>
          <p:cNvPr id="6" name="Схема 5"/>
          <p:cNvGraphicFramePr/>
          <p:nvPr userDrawn="1">
            <p:extLst>
              <p:ext uri="{D42A27DB-BD31-4B8C-83A1-F6EECF244321}">
                <p14:modId xmlns:p14="http://schemas.microsoft.com/office/powerpoint/2010/main" val="50592632"/>
              </p:ext>
            </p:extLst>
          </p:nvPr>
        </p:nvGraphicFramePr>
        <p:xfrm>
          <a:off x="-252536" y="1221600"/>
          <a:ext cx="6096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 userDrawn="1">
            <p:extLst>
              <p:ext uri="{D42A27DB-BD31-4B8C-83A1-F6EECF244321}">
                <p14:modId xmlns:p14="http://schemas.microsoft.com/office/powerpoint/2010/main" val="3568071869"/>
              </p:ext>
            </p:extLst>
          </p:nvPr>
        </p:nvGraphicFramePr>
        <p:xfrm>
          <a:off x="6225988" y="3111810"/>
          <a:ext cx="5064932" cy="2139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Прямоугольная выноска 7"/>
          <p:cNvSpPr/>
          <p:nvPr userDrawn="1"/>
        </p:nvSpPr>
        <p:spPr>
          <a:xfrm>
            <a:off x="-1476672" y="3111810"/>
            <a:ext cx="1944216" cy="918102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ая прямоугольная выноска 8"/>
          <p:cNvSpPr/>
          <p:nvPr userDrawn="1"/>
        </p:nvSpPr>
        <p:spPr>
          <a:xfrm>
            <a:off x="-1476672" y="2031690"/>
            <a:ext cx="1476672" cy="75608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 </a:t>
            </a:r>
            <a:r>
              <a:rPr lang="uk-UA" dirty="0" err="1"/>
              <a:t>Лод</a:t>
            </a:r>
            <a:r>
              <a:rPr lang="uk-UA" dirty="0"/>
              <a:t> </a:t>
            </a:r>
            <a:r>
              <a:rPr lang="uk-UA" dirty="0" err="1"/>
              <a:t>лждл</a:t>
            </a:r>
            <a:r>
              <a:rPr lang="uk-UA" dirty="0"/>
              <a:t> </a:t>
            </a:r>
            <a:r>
              <a:rPr lang="uk-UA" dirty="0" err="1"/>
              <a:t>ол</a:t>
            </a:r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-1062318" y="373156"/>
            <a:ext cx="557754" cy="574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Скругленная соединительная линия 11"/>
          <p:cNvCxnSpPr/>
          <p:nvPr userDrawn="1"/>
        </p:nvCxnSpPr>
        <p:spPr>
          <a:xfrm>
            <a:off x="-2057400" y="756397"/>
            <a:ext cx="1169894" cy="736227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Выноска-облако 12"/>
          <p:cNvSpPr/>
          <p:nvPr userDrawn="1"/>
        </p:nvSpPr>
        <p:spPr>
          <a:xfrm>
            <a:off x="4114801" y="1351429"/>
            <a:ext cx="1331259" cy="96818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Диаграмма 13"/>
          <p:cNvGraphicFramePr/>
          <p:nvPr userDrawn="1">
            <p:extLst>
              <p:ext uri="{D42A27DB-BD31-4B8C-83A1-F6EECF244321}">
                <p14:modId xmlns:p14="http://schemas.microsoft.com/office/powerpoint/2010/main" val="1222634030"/>
              </p:ext>
            </p:extLst>
          </p:nvPr>
        </p:nvGraphicFramePr>
        <p:xfrm>
          <a:off x="5047129" y="-60511"/>
          <a:ext cx="60960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5" name="Схема 14"/>
          <p:cNvGraphicFramePr/>
          <p:nvPr userDrawn="1">
            <p:extLst>
              <p:ext uri="{D42A27DB-BD31-4B8C-83A1-F6EECF244321}">
                <p14:modId xmlns:p14="http://schemas.microsoft.com/office/powerpoint/2010/main" val="3191152820"/>
              </p:ext>
            </p:extLst>
          </p:nvPr>
        </p:nvGraphicFramePr>
        <p:xfrm>
          <a:off x="467544" y="2873188"/>
          <a:ext cx="6096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623931" y="34686"/>
            <a:ext cx="6448069" cy="857250"/>
          </a:xfrm>
        </p:spPr>
        <p:txBody>
          <a:bodyPr/>
          <a:lstStyle>
            <a:lvl1pPr>
              <a:defRPr/>
            </a:lvl1pPr>
          </a:lstStyle>
          <a:p>
            <a:r>
              <a:rPr lang="uk-UA" noProof="0" dirty="0"/>
              <a:t>Зразок заголовку</a:t>
            </a:r>
          </a:p>
        </p:txBody>
      </p:sp>
    </p:spTree>
    <p:extLst>
      <p:ext uri="{BB962C8B-B14F-4D97-AF65-F5344CB8AC3E}">
        <p14:creationId xmlns:p14="http://schemas.microsoft.com/office/powerpoint/2010/main" val="2115649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3931" y="34686"/>
            <a:ext cx="644806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noProof="0" dirty="0"/>
              <a:t>Зразок заголовку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000" y="1063488"/>
            <a:ext cx="9000000" cy="3766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 noProof="0" dirty="0"/>
              <a:t>Зразок тексту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79388" y="488653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C9092"/>
                </a:solidFill>
              </a:defRPr>
            </a:lvl1pPr>
          </a:lstStyle>
          <a:p>
            <a:fld id="{55D0C5B2-1EC8-47CB-AA66-D5F3CD577555}" type="slidenum">
              <a:rPr lang="ru-RU" smtClean="0"/>
              <a:pPr/>
              <a:t>‹№›</a:t>
            </a:fld>
            <a:endParaRPr lang="ru-RU" dirty="0"/>
          </a:p>
        </p:txBody>
      </p:sp>
      <p:pic>
        <p:nvPicPr>
          <p:cNvPr id="1027" name="Picture 3" descr="C:\Users\vik\Pictures\САБ\Лінія1.png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950253"/>
            <a:ext cx="9000000" cy="2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vik\Pictures\САБ\Лінія1.png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4910946"/>
            <a:ext cx="9000000" cy="2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vik\Pictures\САБ\Лого_САБ_без ліній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1" y="226823"/>
            <a:ext cx="2300505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425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0" r:id="rId2"/>
    <p:sldLayoutId id="214748366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8" r:id="rId9"/>
    <p:sldLayoutId id="2147483662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rgbClr val="1C1C1C"/>
          </a:solidFill>
          <a:latin typeface="+mj-lt"/>
          <a:ea typeface="+mj-ea"/>
          <a:cs typeface="+mj-cs"/>
        </a:defRPr>
      </a:lvl1pPr>
    </p:titleStyle>
    <p:bodyStyle>
      <a:lvl1pPr marL="0" indent="0" algn="just" defTabSz="914400" rtl="0" eaLnBrk="1" latinLnBrk="0" hangingPunct="1">
        <a:spcBef>
          <a:spcPts val="600"/>
        </a:spcBef>
        <a:buClr>
          <a:srgbClr val="F7931E"/>
        </a:buClr>
        <a:buFont typeface="Wingdings" panose="05000000000000000000" pitchFamily="2" charset="2"/>
        <a:buNone/>
        <a:defRPr sz="2800" kern="1200">
          <a:solidFill>
            <a:srgbClr val="1C1C1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buClr>
          <a:srgbClr val="8C9092"/>
        </a:buClr>
        <a:buFont typeface="Wingdings" panose="05000000000000000000" pitchFamily="2" charset="2"/>
        <a:buChar char="§"/>
        <a:defRPr sz="2600" kern="1200">
          <a:solidFill>
            <a:srgbClr val="1C1C1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Clr>
          <a:srgbClr val="F7931E"/>
        </a:buClr>
        <a:buFont typeface="Wingdings" panose="05000000000000000000" pitchFamily="2" charset="2"/>
        <a:buChar char="§"/>
        <a:defRPr sz="2400" kern="1200">
          <a:solidFill>
            <a:srgbClr val="1C1C1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Clr>
          <a:srgbClr val="8C9092"/>
        </a:buClr>
        <a:buFont typeface="Wingdings" panose="05000000000000000000" pitchFamily="2" charset="2"/>
        <a:buChar char="§"/>
        <a:defRPr sz="2200" kern="1200">
          <a:solidFill>
            <a:srgbClr val="1C1C1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7931E"/>
        </a:buClr>
        <a:buFont typeface="Wingdings" panose="05000000000000000000" pitchFamily="2" charset="2"/>
        <a:buChar char="§"/>
        <a:defRPr sz="2000" kern="1200">
          <a:solidFill>
            <a:srgbClr val="1C1C1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unionba.com.ua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corp@unionba.com.u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/>
              <a:t>Своєчасне оновлення парку інформаційних систем – як необхідна вимога для конкурентноздатності бізнесу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/>
              <a:t>Ільченко</a:t>
            </a:r>
            <a:r>
              <a:rPr lang="ru-RU" dirty="0"/>
              <a:t> </a:t>
            </a:r>
            <a:r>
              <a:rPr lang="ru-RU" dirty="0" err="1"/>
              <a:t>Вікторія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ru-RU" dirty="0"/>
              <a:t>НЕРУХОМІСТЬ 2025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Бізнес-аналітикиня</a:t>
            </a:r>
            <a:r>
              <a:rPr lang="ru-RU" dirty="0"/>
              <a:t>, САБ</a:t>
            </a:r>
          </a:p>
        </p:txBody>
      </p:sp>
    </p:spTree>
    <p:extLst>
      <p:ext uri="{BB962C8B-B14F-4D97-AF65-F5344CB8AC3E}">
        <p14:creationId xmlns:p14="http://schemas.microsoft.com/office/powerpoint/2010/main" val="3177423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10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uk-UA" b="1" dirty="0" err="1"/>
              <a:t>Одеком</a:t>
            </a:r>
            <a:r>
              <a:rPr lang="uk-UA" b="1" dirty="0"/>
              <a:t> </a:t>
            </a:r>
            <a:r>
              <a:rPr lang="uk-UA" b="1" dirty="0" err="1"/>
              <a:t>Девелопмент</a:t>
            </a:r>
            <a:endParaRPr lang="uk-UA" b="1" dirty="0"/>
          </a:p>
        </p:txBody>
      </p:sp>
      <p:sp>
        <p:nvSpPr>
          <p:cNvPr id="7" name="Объект 5"/>
          <p:cNvSpPr>
            <a:spLocks noGrp="1"/>
          </p:cNvSpPr>
          <p:nvPr>
            <p:ph idx="1"/>
          </p:nvPr>
        </p:nvSpPr>
        <p:spPr>
          <a:xfrm>
            <a:off x="72002" y="1297563"/>
            <a:ext cx="5053790" cy="3559800"/>
          </a:xfrm>
        </p:spPr>
        <p:txBody>
          <a:bodyPr>
            <a:normAutofit fontScale="70000" lnSpcReduction="20000"/>
          </a:bodyPr>
          <a:lstStyle/>
          <a:p>
            <a:r>
              <a:rPr lang="ru-UA" sz="2400" b="1" dirty="0"/>
              <a:t>Стало</a:t>
            </a:r>
            <a:r>
              <a:rPr lang="uk-UA" sz="2400" b="1" dirty="0"/>
              <a:t> в </a:t>
            </a:r>
            <a:r>
              <a:rPr lang="en-US" sz="2400" b="1" dirty="0"/>
              <a:t>BAS </a:t>
            </a:r>
            <a:r>
              <a:rPr lang="uk-UA" sz="2400" b="1" dirty="0"/>
              <a:t>Будівництво. </a:t>
            </a:r>
            <a:r>
              <a:rPr lang="en-US" sz="2400" b="1" dirty="0"/>
              <a:t>ERP</a:t>
            </a:r>
            <a:r>
              <a:rPr lang="uk-UA" sz="2400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b="1" dirty="0"/>
              <a:t>Будівництво: </a:t>
            </a:r>
            <a:r>
              <a:rPr lang="uk-UA" sz="2400" dirty="0"/>
              <a:t>Ведення будівельних проектів в </a:t>
            </a:r>
            <a:r>
              <a:rPr lang="uk-UA" sz="2400" dirty="0" err="1"/>
              <a:t>в</a:t>
            </a:r>
            <a:r>
              <a:rPr lang="uk-UA" sz="2400" dirty="0"/>
              <a:t> </a:t>
            </a:r>
            <a:r>
              <a:rPr lang="en-US" sz="2400" dirty="0"/>
              <a:t>BAS </a:t>
            </a:r>
            <a:r>
              <a:rPr lang="uk-UA" sz="2400" dirty="0"/>
              <a:t>Будівництво. </a:t>
            </a:r>
            <a:r>
              <a:rPr lang="en-US" sz="2400" dirty="0"/>
              <a:t>ERP</a:t>
            </a:r>
            <a:r>
              <a:rPr lang="uk-UA" sz="2400" dirty="0"/>
              <a:t> покриває потреби,  контролюються обсяги робіт виходячи з витрат матеріалів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b="1" dirty="0"/>
              <a:t>Нерухомість: </a:t>
            </a:r>
            <a:r>
              <a:rPr lang="uk-UA" sz="2400" dirty="0"/>
              <a:t>Використання блоку Нерухомості в сукупності з системою </a:t>
            </a:r>
            <a:r>
              <a:rPr lang="en-US" sz="2400" dirty="0"/>
              <a:t>Data Science &amp; Machine Learning </a:t>
            </a:r>
            <a:r>
              <a:rPr lang="uk-UA" sz="2400" dirty="0"/>
              <a:t>дає змогу до 5 числа наступного місяця формувати детальну аналітику з продажу, розірвання, переуступки, розрахувати прострочену заборгованість, побудувати прогноз надходжень, використовуючи, зокрема, нейронні мережі та алгоритми машинного навчання.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701" y="1319323"/>
            <a:ext cx="3745594" cy="346013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EF0453E-3B3E-40B1-9A7F-4D420C3964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5012" y="34684"/>
            <a:ext cx="1109568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734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D9F785D6-1F98-4B6C-8671-0E1415BAB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Нерухомість</a:t>
            </a:r>
          </a:p>
        </p:txBody>
      </p:sp>
      <p:sp>
        <p:nvSpPr>
          <p:cNvPr id="7" name="Місце для вмісту 6">
            <a:extLst>
              <a:ext uri="{FF2B5EF4-FFF2-40B4-BE49-F238E27FC236}">
                <a16:creationId xmlns:a16="http://schemas.microsoft.com/office/drawing/2014/main" id="{49660849-0CB8-4483-ADB0-C4B2F5FDC7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dirty="0"/>
              <a:t>Розширення парку інформаційних систем для напряму з оренди </a:t>
            </a:r>
          </a:p>
          <a:p>
            <a:r>
              <a:rPr lang="uk-UA" dirty="0"/>
              <a:t>Мережа супермаркетів «Ашан»</a:t>
            </a:r>
          </a:p>
          <a:p>
            <a:r>
              <a:rPr lang="uk-UA" dirty="0"/>
              <a:t>Мережа супермаркетів «Епіцентр К»</a:t>
            </a:r>
          </a:p>
        </p:txBody>
      </p:sp>
      <p:sp>
        <p:nvSpPr>
          <p:cNvPr id="8" name="Місце для вмісту 7">
            <a:extLst>
              <a:ext uri="{FF2B5EF4-FFF2-40B4-BE49-F238E27FC236}">
                <a16:creationId xmlns:a16="http://schemas.microsoft.com/office/drawing/2014/main" id="{8658FE39-29F5-484A-A99F-4E00124403A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b="1" dirty="0"/>
              <a:t>Стало в </a:t>
            </a:r>
            <a:r>
              <a:rPr lang="en-US" b="1" dirty="0"/>
              <a:t>BAS</a:t>
            </a:r>
            <a:r>
              <a:rPr lang="uk-UA" b="1" dirty="0"/>
              <a:t> Оренда та управління нерухомістю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uk-UA" dirty="0"/>
              <a:t>управління реєстром об'єктів нерухомості;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uk-UA" dirty="0"/>
              <a:t>управління договорами оренди;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uk-UA" dirty="0"/>
              <a:t>управління взаєморозрахунками з оренди;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uk-UA" dirty="0"/>
              <a:t>управління експлуатацією об'єктів нерухомості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uk-UA" dirty="0"/>
              <a:t>план-</a:t>
            </a:r>
            <a:r>
              <a:rPr lang="uk-UA" dirty="0" err="1"/>
              <a:t>фактний</a:t>
            </a:r>
            <a:r>
              <a:rPr lang="uk-UA" dirty="0"/>
              <a:t> аналіз витрат на експлуатацію</a:t>
            </a:r>
          </a:p>
        </p:txBody>
      </p:sp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007AE604-A6E7-42E2-96C6-A45BA509C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11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6C0EBB-04AD-4863-9A1B-115B399E7B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6638" y="183175"/>
            <a:ext cx="2825362" cy="77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691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659B99A3-D552-4082-B8EE-E39492950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Конкурентноздатність</a:t>
            </a:r>
            <a:r>
              <a:rPr lang="ru-RU" dirty="0"/>
              <a:t> – перегони,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зупиняються</a:t>
            </a:r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F237EAF-118C-4A98-A0E0-793896B6D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12</a:t>
            </a:fld>
            <a:endParaRPr lang="ru-RU"/>
          </a:p>
        </p:txBody>
      </p:sp>
      <p:pic>
        <p:nvPicPr>
          <p:cNvPr id="9" name="Місце для вмісту 8">
            <a:extLst>
              <a:ext uri="{FF2B5EF4-FFF2-40B4-BE49-F238E27FC236}">
                <a16:creationId xmlns:a16="http://schemas.microsoft.com/office/drawing/2014/main" id="{D36D1655-D31F-4294-AB81-2F0FC26BBF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90877" y="1063625"/>
            <a:ext cx="5962247" cy="376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101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0000" y="2020491"/>
            <a:ext cx="8101094" cy="1102519"/>
          </a:xfrm>
        </p:spPr>
        <p:txBody>
          <a:bodyPr>
            <a:noAutofit/>
          </a:bodyPr>
          <a:lstStyle/>
          <a:p>
            <a:r>
              <a:rPr lang="uk-UA" sz="2800" dirty="0"/>
              <a:t>Спілка Автоматизаторів Бізнесу забезпечить вирішення Ваших актуальних завдань буть-де в Україні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/>
              <a:t>Ільченко</a:t>
            </a:r>
            <a:r>
              <a:rPr lang="ru-RU" dirty="0"/>
              <a:t> </a:t>
            </a:r>
            <a:r>
              <a:rPr lang="ru-RU" dirty="0" err="1"/>
              <a:t>Вікторія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hlinkClick r:id="rId3"/>
              </a:rPr>
              <a:t>https://unionba.com.ua/</a:t>
            </a:r>
            <a:r>
              <a:rPr lang="uk-UA" dirty="0"/>
              <a:t> </a:t>
            </a:r>
          </a:p>
          <a:p>
            <a:r>
              <a:rPr lang="en-US" dirty="0">
                <a:hlinkClick r:id="rId4"/>
              </a:rPr>
              <a:t>corp@unionba.com.ua</a:t>
            </a:r>
            <a:r>
              <a:rPr lang="uk-UA" dirty="0"/>
              <a:t>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uk-UA" dirty="0"/>
              <a:t>Бізнес-</a:t>
            </a:r>
            <a:r>
              <a:rPr lang="uk-UA" dirty="0" err="1"/>
              <a:t>аналітикиня</a:t>
            </a:r>
            <a:r>
              <a:rPr lang="uk-UA" dirty="0"/>
              <a:t>, САБ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246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4C9EAD-3870-489B-8BAC-8E62A38D4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Рівень </a:t>
            </a:r>
            <a:r>
              <a:rPr lang="uk-UA" dirty="0" err="1"/>
              <a:t>цифровізації</a:t>
            </a:r>
            <a:r>
              <a:rPr lang="uk-UA" dirty="0"/>
              <a:t> компаній в Україні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CA7FC66-D6A0-45A4-B5F5-D1AC77AAD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uk-UA" sz="2000" dirty="0"/>
              <a:t>Мінімальний облік – хоча б облік руху грошових коштів є практично у всіх</a:t>
            </a:r>
          </a:p>
          <a:p>
            <a:pPr>
              <a:spcBef>
                <a:spcPts val="1200"/>
              </a:spcBef>
            </a:pPr>
            <a:r>
              <a:rPr lang="uk-UA" sz="2000" dirty="0"/>
              <a:t>В переважної більшості є </a:t>
            </a:r>
            <a:r>
              <a:rPr lang="uk-UA" sz="2000" dirty="0" err="1"/>
              <a:t>ексель</a:t>
            </a:r>
            <a:r>
              <a:rPr lang="uk-UA" sz="2000" dirty="0"/>
              <a:t> або гугл таблиці з гугл календарями та електронною поштою</a:t>
            </a:r>
          </a:p>
          <a:p>
            <a:pPr>
              <a:spcBef>
                <a:spcPts val="1200"/>
              </a:spcBef>
            </a:pPr>
            <a:r>
              <a:rPr lang="uk-UA" sz="2000" dirty="0"/>
              <a:t>Бухгалтерський облік відповідно вимог чинного законодавства – переважно автоматизовано, але часто за допомогою вже застарілих систем без актуальної підтримки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ERP</a:t>
            </a:r>
            <a:r>
              <a:rPr lang="uk-UA" sz="2000" dirty="0"/>
              <a:t> системи – в невеликої частки, також подекуди застарілі</a:t>
            </a:r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0BA2F29-AA0C-4CAA-96BE-67964CD0E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9234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DCC7FFC2-77AD-49A4-961F-1C204D22B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Динаміка змін 2003 – 2024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3</a:t>
            </a:fld>
            <a:endParaRPr lang="ru-RU" dirty="0"/>
          </a:p>
        </p:txBody>
      </p:sp>
      <p:graphicFrame>
        <p:nvGraphicFramePr>
          <p:cNvPr id="9" name="Диаграмма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5161552"/>
              </p:ext>
            </p:extLst>
          </p:nvPr>
        </p:nvGraphicFramePr>
        <p:xfrm>
          <a:off x="264003" y="648176"/>
          <a:ext cx="853335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2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9968441"/>
              </p:ext>
            </p:extLst>
          </p:nvPr>
        </p:nvGraphicFramePr>
        <p:xfrm>
          <a:off x="264003" y="2561977"/>
          <a:ext cx="8615994" cy="3013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69385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CA5CB5-57B2-440E-9E08-A2E88D750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Ознаки системи, що «вже віджила своє»</a:t>
            </a:r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77974071-E6A3-44B5-B411-4F1A4F913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-"/>
            </a:pPr>
            <a:r>
              <a:rPr lang="uk-UA"/>
              <a:t>Багаторазове введення і дублювання даних</a:t>
            </a:r>
          </a:p>
          <a:p>
            <a:pPr>
              <a:buFont typeface="Arial" panose="020B0604020202020204" pitchFamily="34" charset="0"/>
              <a:buChar char="-"/>
            </a:pPr>
            <a:r>
              <a:rPr lang="uk-UA"/>
              <a:t>Заплутані бізнес-процеси</a:t>
            </a:r>
          </a:p>
          <a:p>
            <a:pPr>
              <a:buFont typeface="Arial" panose="020B0604020202020204" pitchFamily="34" charset="0"/>
              <a:buChar char="-"/>
            </a:pPr>
            <a:r>
              <a:rPr lang="uk-UA"/>
              <a:t>Недостатній контроль</a:t>
            </a:r>
          </a:p>
          <a:p>
            <a:pPr>
              <a:buFont typeface="Arial" panose="020B0604020202020204" pitchFamily="34" charset="0"/>
              <a:buChar char="-"/>
            </a:pPr>
            <a:r>
              <a:rPr lang="uk-UA"/>
              <a:t>Тривалі терміни підготовки звітності</a:t>
            </a:r>
          </a:p>
          <a:p>
            <a:pPr>
              <a:buFont typeface="Arial" panose="020B0604020202020204" pitchFamily="34" charset="0"/>
              <a:buChar char="-"/>
            </a:pPr>
            <a:r>
              <a:rPr lang="uk-UA"/>
              <a:t>Висока вартість володіння</a:t>
            </a:r>
          </a:p>
          <a:p>
            <a:pPr>
              <a:buFont typeface="Arial" panose="020B0604020202020204" pitchFamily="34" charset="0"/>
              <a:buChar char="-"/>
            </a:pPr>
            <a:r>
              <a:rPr lang="uk-UA"/>
              <a:t>Питання оновлень як системи так і комп’ютерного парку компанії</a:t>
            </a:r>
          </a:p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E77B72A-D387-4AFF-BF29-38638B713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2278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008CD-DA04-4905-A43F-C68CC560A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931" y="34686"/>
            <a:ext cx="6448069" cy="857250"/>
          </a:xfrm>
        </p:spPr>
        <p:txBody>
          <a:bodyPr>
            <a:normAutofit/>
          </a:bodyPr>
          <a:lstStyle/>
          <a:p>
            <a:r>
              <a:rPr lang="uk-UA" dirty="0"/>
              <a:t>Важливі фактори впливу</a:t>
            </a:r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B4CDD8FD-8BCE-44F3-8EF8-A6202A048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Актуальні фактори, що впливають на вимоги до проектів </a:t>
            </a:r>
            <a:r>
              <a:rPr lang="uk-UA" dirty="0" err="1"/>
              <a:t>реавтоматизації</a:t>
            </a:r>
            <a:endParaRPr lang="uk-UA" dirty="0"/>
          </a:p>
          <a:p>
            <a:pPr>
              <a:buFont typeface="Arial" panose="020B0604020202020204" pitchFamily="34" charset="0"/>
              <a:buChar char="-"/>
            </a:pPr>
            <a:r>
              <a:rPr lang="uk-UA" dirty="0"/>
              <a:t>Обмеження доступу до людських ресурсів</a:t>
            </a:r>
          </a:p>
          <a:p>
            <a:pPr>
              <a:buFont typeface="Arial" panose="020B0604020202020204" pitchFamily="34" charset="0"/>
              <a:buChar char="-"/>
            </a:pPr>
            <a:r>
              <a:rPr lang="uk-UA" dirty="0"/>
              <a:t>Обмеженість бюджетів на ІТ </a:t>
            </a:r>
          </a:p>
          <a:p>
            <a:pPr>
              <a:buFont typeface="Arial" panose="020B0604020202020204" pitchFamily="34" charset="0"/>
              <a:buChar char="+"/>
            </a:pPr>
            <a:r>
              <a:rPr lang="uk-UA" dirty="0"/>
              <a:t>Архітектура сучасних інформаційних систем значно розвинулася за останні 10 років</a:t>
            </a:r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2EBF864-F738-4D3A-A054-392E57BBE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4111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Місце для вмісту 4">
            <a:extLst>
              <a:ext uri="{FF2B5EF4-FFF2-40B4-BE49-F238E27FC236}">
                <a16:creationId xmlns:a16="http://schemas.microsoft.com/office/drawing/2014/main" id="{13989B71-5B05-4435-B9FF-A2F3755C19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0218578"/>
              </p:ext>
            </p:extLst>
          </p:nvPr>
        </p:nvGraphicFramePr>
        <p:xfrm>
          <a:off x="2027626" y="2940528"/>
          <a:ext cx="6190397" cy="172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334E51-EDAE-4AA4-BFBE-7C8DB8486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Технологія швидкого впровадження консультантами</a:t>
            </a:r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08A257F-A9D0-46E4-AE0E-384899116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6</a:t>
            </a:fld>
            <a:endParaRPr lang="ru-RU" dirty="0"/>
          </a:p>
        </p:txBody>
      </p:sp>
      <p:graphicFrame>
        <p:nvGraphicFramePr>
          <p:cNvPr id="5" name="Місце для вмісту 4">
            <a:extLst>
              <a:ext uri="{FF2B5EF4-FFF2-40B4-BE49-F238E27FC236}">
                <a16:creationId xmlns:a16="http://schemas.microsoft.com/office/drawing/2014/main" id="{D1E40667-EE6A-41A8-B88A-0C39DFF589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1556040"/>
              </p:ext>
            </p:extLst>
          </p:nvPr>
        </p:nvGraphicFramePr>
        <p:xfrm>
          <a:off x="71438" y="1063625"/>
          <a:ext cx="7815261" cy="3002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200524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7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uk-UA" b="1" dirty="0" err="1"/>
              <a:t>Житлобуд</a:t>
            </a:r>
            <a:r>
              <a:rPr lang="uk-UA" b="1" dirty="0"/>
              <a:t> 3</a:t>
            </a:r>
          </a:p>
        </p:txBody>
      </p:sp>
      <p:sp>
        <p:nvSpPr>
          <p:cNvPr id="7" name="Объект 5"/>
          <p:cNvSpPr>
            <a:spLocks noGrp="1"/>
          </p:cNvSpPr>
          <p:nvPr>
            <p:ph idx="1"/>
          </p:nvPr>
        </p:nvSpPr>
        <p:spPr>
          <a:xfrm>
            <a:off x="72002" y="1297563"/>
            <a:ext cx="5053790" cy="3559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b="1" dirty="0"/>
              <a:t>Було: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400" dirty="0"/>
              <a:t>Бухгалтерський облік – застаріла облікова система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400" dirty="0"/>
              <a:t>Управління будівництвом – </a:t>
            </a:r>
            <a:r>
              <a:rPr lang="en-US" sz="2400" dirty="0"/>
              <a:t>Excel + </a:t>
            </a:r>
            <a:r>
              <a:rPr lang="uk-UA" sz="2400" dirty="0"/>
              <a:t>Кошторисна програма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400" dirty="0"/>
              <a:t>Продаж нерухомості – </a:t>
            </a:r>
            <a:r>
              <a:rPr lang="en-US" sz="2400" dirty="0"/>
              <a:t>Excel</a:t>
            </a:r>
            <a:endParaRPr lang="ru-RU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uk-UA" sz="2400" dirty="0"/>
              <a:t>Управлінська звітність – </a:t>
            </a:r>
            <a:r>
              <a:rPr lang="en-US" sz="2400" dirty="0"/>
              <a:t>Excel</a:t>
            </a:r>
            <a:endParaRPr lang="uk-UA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898" y="1483784"/>
            <a:ext cx="3832225" cy="328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3C3E471-D49D-4BC6-9709-F30678740B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641" y="48578"/>
            <a:ext cx="1111418" cy="88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50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8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uk-UA" b="1" dirty="0" err="1"/>
              <a:t>Житлобуд</a:t>
            </a:r>
            <a:r>
              <a:rPr lang="uk-UA" b="1" dirty="0"/>
              <a:t> 3</a:t>
            </a:r>
          </a:p>
        </p:txBody>
      </p:sp>
      <p:sp>
        <p:nvSpPr>
          <p:cNvPr id="7" name="Объект 5"/>
          <p:cNvSpPr>
            <a:spLocks noGrp="1"/>
          </p:cNvSpPr>
          <p:nvPr>
            <p:ph idx="1"/>
          </p:nvPr>
        </p:nvSpPr>
        <p:spPr>
          <a:xfrm>
            <a:off x="72002" y="1297563"/>
            <a:ext cx="5350898" cy="3559800"/>
          </a:xfrm>
        </p:spPr>
        <p:txBody>
          <a:bodyPr>
            <a:noAutofit/>
          </a:bodyPr>
          <a:lstStyle/>
          <a:p>
            <a:r>
              <a:rPr lang="ru-UA" sz="2200" b="1" dirty="0"/>
              <a:t>Стало</a:t>
            </a:r>
            <a:r>
              <a:rPr lang="uk-UA" sz="2200" b="1" dirty="0"/>
              <a:t> в </a:t>
            </a:r>
            <a:r>
              <a:rPr lang="en-US" sz="2200" b="1" dirty="0"/>
              <a:t>BAS </a:t>
            </a:r>
            <a:r>
              <a:rPr lang="uk-UA" sz="2200" b="1" dirty="0"/>
              <a:t>Будівництво. </a:t>
            </a:r>
            <a:r>
              <a:rPr lang="en-US" sz="2200" b="1" dirty="0"/>
              <a:t>ERP</a:t>
            </a:r>
            <a:r>
              <a:rPr lang="uk-UA" sz="2200" b="1" dirty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200" dirty="0"/>
              <a:t>управління будівельним виробництвом аж до виконроба на </a:t>
            </a:r>
            <a:r>
              <a:rPr lang="uk-UA" sz="2200" dirty="0" err="1"/>
              <a:t>будмайданчику</a:t>
            </a:r>
            <a:r>
              <a:rPr lang="uk-UA" sz="2200" dirty="0"/>
              <a:t> (100% типова функціональність </a:t>
            </a:r>
            <a:r>
              <a:rPr lang="en-US" sz="2200" dirty="0"/>
              <a:t>BAS </a:t>
            </a:r>
            <a:r>
              <a:rPr lang="ru-RU" sz="2200" dirty="0" err="1"/>
              <a:t>Будівництво</a:t>
            </a:r>
            <a:r>
              <a:rPr lang="ru-RU" sz="2200" dirty="0"/>
              <a:t>.</a:t>
            </a:r>
            <a:r>
              <a:rPr lang="en-US" sz="2200" dirty="0"/>
              <a:t> ERP</a:t>
            </a:r>
            <a:r>
              <a:rPr lang="uk-UA" sz="2200" dirty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200" dirty="0"/>
              <a:t>управлінська звітність до </a:t>
            </a:r>
            <a:r>
              <a:rPr lang="uk-UA" sz="2200" dirty="0" err="1"/>
              <a:t>CashFlow</a:t>
            </a:r>
            <a:r>
              <a:rPr lang="uk-UA" sz="2200" dirty="0"/>
              <a:t>, P&amp;L та Управлінського балансу</a:t>
            </a:r>
            <a:r>
              <a:rPr lang="en-US" sz="2200" dirty="0"/>
              <a:t> (</a:t>
            </a:r>
            <a:r>
              <a:rPr lang="uk-UA" sz="2200" dirty="0"/>
              <a:t>за допомогою функціоналу підсистеми Бюджетування</a:t>
            </a:r>
            <a:r>
              <a:rPr lang="en-US" sz="2200" dirty="0"/>
              <a:t>)</a:t>
            </a:r>
            <a:endParaRPr lang="uk-UA" sz="2200" dirty="0"/>
          </a:p>
        </p:txBody>
      </p: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0" y="1324840"/>
            <a:ext cx="3454400" cy="3532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C3763DD-67B7-4B7C-AE1C-AE4E20C3F4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641" y="48578"/>
            <a:ext cx="1111418" cy="88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341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9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uk-UA" b="1" dirty="0" err="1"/>
              <a:t>Одеком</a:t>
            </a:r>
            <a:r>
              <a:rPr lang="uk-UA" b="1" dirty="0"/>
              <a:t> </a:t>
            </a:r>
            <a:r>
              <a:rPr lang="uk-UA" b="1" dirty="0" err="1"/>
              <a:t>Девелопмент</a:t>
            </a:r>
            <a:endParaRPr lang="uk-UA" b="1" dirty="0"/>
          </a:p>
        </p:txBody>
      </p:sp>
      <p:sp>
        <p:nvSpPr>
          <p:cNvPr id="7" name="Объект 5"/>
          <p:cNvSpPr>
            <a:spLocks noGrp="1"/>
          </p:cNvSpPr>
          <p:nvPr>
            <p:ph idx="1"/>
          </p:nvPr>
        </p:nvSpPr>
        <p:spPr>
          <a:xfrm>
            <a:off x="72002" y="1297563"/>
            <a:ext cx="5053790" cy="3559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b="1" dirty="0"/>
              <a:t>Було: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 err="1"/>
              <a:t>Будівнсцтво</a:t>
            </a:r>
            <a:r>
              <a:rPr lang="uk-UA" sz="2400" b="1" dirty="0"/>
              <a:t>: </a:t>
            </a:r>
            <a:r>
              <a:rPr lang="uk-UA" sz="2400" dirty="0"/>
              <a:t>актування і накопичувальні по будівництву велися в Excel; матеріальний облік повноцінно не вівся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/>
              <a:t>Нерухомість:</a:t>
            </a:r>
            <a:r>
              <a:rPr lang="uk-UA" sz="2400" dirty="0"/>
              <a:t> </a:t>
            </a:r>
            <a:r>
              <a:rPr lang="ru-RU" sz="2400" dirty="0"/>
              <a:t>для </a:t>
            </a:r>
            <a:r>
              <a:rPr lang="ru-RU" sz="2400" dirty="0" err="1"/>
              <a:t>обліку</a:t>
            </a:r>
            <a:r>
              <a:rPr lang="ru-RU" sz="2400" dirty="0"/>
              <a:t> </a:t>
            </a:r>
            <a:r>
              <a:rPr lang="ru-RU" sz="2400" dirty="0" err="1"/>
              <a:t>об'єктів</a:t>
            </a:r>
            <a:r>
              <a:rPr lang="ru-RU" sz="2400" dirty="0"/>
              <a:t> </a:t>
            </a:r>
            <a:r>
              <a:rPr lang="ru-RU" sz="2400" dirty="0" err="1"/>
              <a:t>нерухомості</a:t>
            </a:r>
            <a:r>
              <a:rPr lang="ru-RU" sz="2400" dirty="0"/>
              <a:t> та </a:t>
            </a:r>
            <a:r>
              <a:rPr lang="ru-RU" sz="2400" dirty="0" err="1"/>
              <a:t>договорів</a:t>
            </a:r>
            <a:r>
              <a:rPr lang="ru-RU" sz="2400" dirty="0"/>
              <a:t> </a:t>
            </a:r>
            <a:r>
              <a:rPr lang="ru-RU" sz="2400" dirty="0" err="1"/>
              <a:t>використовували</a:t>
            </a:r>
            <a:r>
              <a:rPr lang="ru-RU" sz="2400" dirty="0"/>
              <a:t> </a:t>
            </a:r>
            <a:r>
              <a:rPr lang="ru-RU" sz="2400" dirty="0" err="1"/>
              <a:t>доопрацьовану</a:t>
            </a:r>
            <a:r>
              <a:rPr lang="ru-RU" sz="2400" dirty="0"/>
              <a:t> </a:t>
            </a:r>
            <a:r>
              <a:rPr lang="en-US" sz="2400" dirty="0"/>
              <a:t>ERP </a:t>
            </a:r>
            <a:r>
              <a:rPr lang="ru-RU" sz="2400" dirty="0"/>
              <a:t>систему + Гугл </a:t>
            </a:r>
            <a:r>
              <a:rPr lang="ru-RU" sz="2400" dirty="0" err="1"/>
              <a:t>таблиці</a:t>
            </a:r>
            <a:r>
              <a:rPr lang="ru-RU" sz="2400" dirty="0"/>
              <a:t> за </a:t>
            </a:r>
            <a:r>
              <a:rPr lang="ru-RU" sz="2400" dirty="0" err="1"/>
              <a:t>проєктами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30297"/>
          <a:stretch/>
        </p:blipFill>
        <p:spPr>
          <a:xfrm>
            <a:off x="5224201" y="1362940"/>
            <a:ext cx="3847903" cy="311890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98B78B0-ADFF-43E7-B692-A39206976F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641" y="48578"/>
            <a:ext cx="1111418" cy="88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267856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САБ 16х9">
  <a:themeElements>
    <a:clrScheme name="Основні BAS">
      <a:dk1>
        <a:srgbClr val="292934"/>
      </a:dk1>
      <a:lt1>
        <a:srgbClr val="FFFFFF"/>
      </a:lt1>
      <a:dk2>
        <a:srgbClr val="4E5D19"/>
      </a:dk2>
      <a:lt2>
        <a:srgbClr val="FFFDED"/>
      </a:lt2>
      <a:accent1>
        <a:srgbClr val="006CB5"/>
      </a:accent1>
      <a:accent2>
        <a:srgbClr val="8C9092"/>
      </a:accent2>
      <a:accent3>
        <a:srgbClr val="F39314"/>
      </a:accent3>
      <a:accent4>
        <a:srgbClr val="BDE4FF"/>
      </a:accent4>
      <a:accent5>
        <a:srgbClr val="FFD9A1"/>
      </a:accent5>
      <a:accent6>
        <a:srgbClr val="902C59"/>
      </a:accent6>
      <a:hlink>
        <a:srgbClr val="0069B4"/>
      </a:hlink>
      <a:folHlink>
        <a:srgbClr val="0069B4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САБ 16х9</Template>
  <TotalTime>1992</TotalTime>
  <Words>2003</Words>
  <Application>Microsoft Office PowerPoint</Application>
  <PresentationFormat>Екран (16:9)</PresentationFormat>
  <Paragraphs>156</Paragraphs>
  <Slides>13</Slides>
  <Notes>13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Шаблон САБ 16х9</vt:lpstr>
      <vt:lpstr>Своєчасне оновлення парку інформаційних систем – як необхідна вимога для конкурентноздатності бізнесу</vt:lpstr>
      <vt:lpstr>Рівень цифровізації компаній в Україні</vt:lpstr>
      <vt:lpstr>Динаміка змін 2003 – 2024 </vt:lpstr>
      <vt:lpstr>Ознаки системи, що «вже віджила своє»</vt:lpstr>
      <vt:lpstr>Важливі фактори впливу</vt:lpstr>
      <vt:lpstr>Технологія швидкого впровадження консультантами</vt:lpstr>
      <vt:lpstr>Житлобуд 3</vt:lpstr>
      <vt:lpstr>Житлобуд 3</vt:lpstr>
      <vt:lpstr>Одеком Девелопмент</vt:lpstr>
      <vt:lpstr>Одеком Девелопмент</vt:lpstr>
      <vt:lpstr>Нерухомість</vt:lpstr>
      <vt:lpstr>Конкурентноздатність – перегони, що не зупиняються</vt:lpstr>
      <vt:lpstr>Спілка Автоматизаторів Бізнесу забезпечить вирішення Ваших актуальних завдань буть-де в Україні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Ratushniak_2</dc:creator>
  <cp:lastModifiedBy>nika.vic@gmail.com</cp:lastModifiedBy>
  <cp:revision>35</cp:revision>
  <dcterms:created xsi:type="dcterms:W3CDTF">2021-03-10T11:36:32Z</dcterms:created>
  <dcterms:modified xsi:type="dcterms:W3CDTF">2025-10-19T16:46:11Z</dcterms:modified>
</cp:coreProperties>
</file>